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73" r:id="rId2"/>
    <p:sldId id="538" r:id="rId3"/>
    <p:sldId id="575" r:id="rId4"/>
    <p:sldId id="576" r:id="rId5"/>
    <p:sldId id="571" r:id="rId6"/>
    <p:sldId id="570" r:id="rId7"/>
    <p:sldId id="572" r:id="rId8"/>
    <p:sldId id="569" r:id="rId9"/>
    <p:sldId id="281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178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245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D4D4D"/>
    <a:srgbClr val="525252"/>
    <a:srgbClr val="517481"/>
    <a:srgbClr val="3D91B3"/>
    <a:srgbClr val="33AADB"/>
    <a:srgbClr val="FFA858"/>
    <a:srgbClr val="5F5F5F"/>
    <a:srgbClr val="F0F1F2"/>
    <a:srgbClr val="233C44"/>
    <a:srgbClr val="5D73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9C411CF-065C-44C8-988A-96683E6E686E}" v="191" dt="2026-05-19T13:30:48.07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10" autoAdjust="0"/>
    <p:restoredTop sz="94660"/>
  </p:normalViewPr>
  <p:slideViewPr>
    <p:cSldViewPr snapToGrid="0" showGuides="1">
      <p:cViewPr varScale="1">
        <p:scale>
          <a:sx n="107" d="100"/>
          <a:sy n="107" d="100"/>
        </p:scale>
        <p:origin x="612" y="102"/>
      </p:cViewPr>
      <p:guideLst>
        <p:guide orient="horz" pos="4178"/>
        <p:guide pos="3840"/>
        <p:guide orient="horz" pos="2455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non Sommer" userId="7dea29ae-40ce-459d-b720-1fb8c1e17df7" providerId="ADAL" clId="{DF6BC8A7-E96F-4553-8094-72C4340F57E9}"/>
    <pc:docChg chg="undo redo custSel addSld delSld modSld sldOrd">
      <pc:chgData name="Amnon Sommer" userId="7dea29ae-40ce-459d-b720-1fb8c1e17df7" providerId="ADAL" clId="{DF6BC8A7-E96F-4553-8094-72C4340F57E9}" dt="2026-05-19T13:30:48.071" v="8625"/>
      <pc:docMkLst>
        <pc:docMk/>
      </pc:docMkLst>
      <pc:sldChg chg="modSp mod">
        <pc:chgData name="Amnon Sommer" userId="7dea29ae-40ce-459d-b720-1fb8c1e17df7" providerId="ADAL" clId="{DF6BC8A7-E96F-4553-8094-72C4340F57E9}" dt="2026-05-03T14:59:58.891" v="5277" actId="20577"/>
        <pc:sldMkLst>
          <pc:docMk/>
          <pc:sldMk cId="2964992276" sldId="273"/>
        </pc:sldMkLst>
        <pc:spChg chg="mod">
          <ac:chgData name="Amnon Sommer" userId="7dea29ae-40ce-459d-b720-1fb8c1e17df7" providerId="ADAL" clId="{DF6BC8A7-E96F-4553-8094-72C4340F57E9}" dt="2026-05-03T14:59:58.891" v="5277" actId="20577"/>
          <ac:spMkLst>
            <pc:docMk/>
            <pc:sldMk cId="2964992276" sldId="273"/>
            <ac:spMk id="2" creationId="{2DCC7F54-B1AA-6BC2-C7F0-A4924F181B15}"/>
          </ac:spMkLst>
        </pc:spChg>
        <pc:spChg chg="mod">
          <ac:chgData name="Amnon Sommer" userId="7dea29ae-40ce-459d-b720-1fb8c1e17df7" providerId="ADAL" clId="{DF6BC8A7-E96F-4553-8094-72C4340F57E9}" dt="2026-05-03T08:02:02.454" v="4187" actId="1076"/>
          <ac:spMkLst>
            <pc:docMk/>
            <pc:sldMk cId="2964992276" sldId="273"/>
            <ac:spMk id="3" creationId="{A84C5136-1EB2-5DAE-7621-E87F88F8CA14}"/>
          </ac:spMkLst>
        </pc:spChg>
      </pc:sldChg>
      <pc:sldChg chg="addSp delSp modSp mod ord">
        <pc:chgData name="Amnon Sommer" userId="7dea29ae-40ce-459d-b720-1fb8c1e17df7" providerId="ADAL" clId="{DF6BC8A7-E96F-4553-8094-72C4340F57E9}" dt="2026-05-03T12:08:17.802" v="4746" actId="478"/>
        <pc:sldMkLst>
          <pc:docMk/>
          <pc:sldMk cId="2403178751" sldId="281"/>
        </pc:sldMkLst>
      </pc:sldChg>
      <pc:sldChg chg="addSp delSp modSp mod ord">
        <pc:chgData name="Amnon Sommer" userId="7dea29ae-40ce-459d-b720-1fb8c1e17df7" providerId="ADAL" clId="{DF6BC8A7-E96F-4553-8094-72C4340F57E9}" dt="2026-05-19T11:10:37.117" v="7905" actId="20577"/>
        <pc:sldMkLst>
          <pc:docMk/>
          <pc:sldMk cId="2791907140" sldId="538"/>
        </pc:sldMkLst>
        <pc:spChg chg="mod">
          <ac:chgData name="Amnon Sommer" userId="7dea29ae-40ce-459d-b720-1fb8c1e17df7" providerId="ADAL" clId="{DF6BC8A7-E96F-4553-8094-72C4340F57E9}" dt="2026-05-19T11:10:37.117" v="7905" actId="20577"/>
          <ac:spMkLst>
            <pc:docMk/>
            <pc:sldMk cId="2791907140" sldId="538"/>
            <ac:spMk id="2" creationId="{D08CEEE8-3F6D-E05D-A62B-AD0F53C109F3}"/>
          </ac:spMkLst>
        </pc:spChg>
        <pc:spChg chg="mod">
          <ac:chgData name="Amnon Sommer" userId="7dea29ae-40ce-459d-b720-1fb8c1e17df7" providerId="ADAL" clId="{DF6BC8A7-E96F-4553-8094-72C4340F57E9}" dt="2026-05-19T07:42:08.032" v="6732" actId="6549"/>
          <ac:spMkLst>
            <pc:docMk/>
            <pc:sldMk cId="2791907140" sldId="538"/>
            <ac:spMk id="3" creationId="{DDC7AC82-5A1E-15AD-29E9-5CFA747C12EB}"/>
          </ac:spMkLst>
        </pc:spChg>
        <pc:spChg chg="add">
          <ac:chgData name="Amnon Sommer" userId="7dea29ae-40ce-459d-b720-1fb8c1e17df7" providerId="ADAL" clId="{DF6BC8A7-E96F-4553-8094-72C4340F57E9}" dt="2026-05-19T07:42:38.495" v="6733"/>
          <ac:spMkLst>
            <pc:docMk/>
            <pc:sldMk cId="2791907140" sldId="538"/>
            <ac:spMk id="4" creationId="{C8C7F232-9AB7-20C6-1E10-29072C364124}"/>
          </ac:spMkLst>
        </pc:spChg>
        <pc:spChg chg="add">
          <ac:chgData name="Amnon Sommer" userId="7dea29ae-40ce-459d-b720-1fb8c1e17df7" providerId="ADAL" clId="{DF6BC8A7-E96F-4553-8094-72C4340F57E9}" dt="2026-05-19T07:42:40.501" v="6734"/>
          <ac:spMkLst>
            <pc:docMk/>
            <pc:sldMk cId="2791907140" sldId="538"/>
            <ac:spMk id="6" creationId="{EFC190AD-3777-1E0E-9071-7D0F989807C3}"/>
          </ac:spMkLst>
        </pc:spChg>
        <pc:spChg chg="add">
          <ac:chgData name="Amnon Sommer" userId="7dea29ae-40ce-459d-b720-1fb8c1e17df7" providerId="ADAL" clId="{DF6BC8A7-E96F-4553-8094-72C4340F57E9}" dt="2026-05-19T07:43:29.578" v="6743"/>
          <ac:spMkLst>
            <pc:docMk/>
            <pc:sldMk cId="2791907140" sldId="538"/>
            <ac:spMk id="10" creationId="{6044ABF3-2193-09E8-3DA4-23FCC3068FF8}"/>
          </ac:spMkLst>
        </pc:spChg>
        <pc:spChg chg="add del mod">
          <ac:chgData name="Amnon Sommer" userId="7dea29ae-40ce-459d-b720-1fb8c1e17df7" providerId="ADAL" clId="{DF6BC8A7-E96F-4553-8094-72C4340F57E9}" dt="2026-05-19T08:00:31.008" v="6918" actId="478"/>
          <ac:spMkLst>
            <pc:docMk/>
            <pc:sldMk cId="2791907140" sldId="538"/>
            <ac:spMk id="21" creationId="{20F3E6F5-6937-4EC6-9E90-74A69057DF58}"/>
          </ac:spMkLst>
        </pc:spChg>
        <pc:spChg chg="add mod ord">
          <ac:chgData name="Amnon Sommer" userId="7dea29ae-40ce-459d-b720-1fb8c1e17df7" providerId="ADAL" clId="{DF6BC8A7-E96F-4553-8094-72C4340F57E9}" dt="2026-05-19T08:15:13.280" v="7454" actId="166"/>
          <ac:spMkLst>
            <pc:docMk/>
            <pc:sldMk cId="2791907140" sldId="538"/>
            <ac:spMk id="22" creationId="{D0A5F73A-2764-91B3-519A-0149F38ADC1C}"/>
          </ac:spMkLst>
        </pc:spChg>
        <pc:spChg chg="add mod">
          <ac:chgData name="Amnon Sommer" userId="7dea29ae-40ce-459d-b720-1fb8c1e17df7" providerId="ADAL" clId="{DF6BC8A7-E96F-4553-8094-72C4340F57E9}" dt="2026-05-19T08:08:23.072" v="7384" actId="1035"/>
          <ac:spMkLst>
            <pc:docMk/>
            <pc:sldMk cId="2791907140" sldId="538"/>
            <ac:spMk id="23" creationId="{99333CE2-155C-45A6-B3CE-F9C3E2269C05}"/>
          </ac:spMkLst>
        </pc:spChg>
        <pc:spChg chg="add mod">
          <ac:chgData name="Amnon Sommer" userId="7dea29ae-40ce-459d-b720-1fb8c1e17df7" providerId="ADAL" clId="{DF6BC8A7-E96F-4553-8094-72C4340F57E9}" dt="2026-05-19T08:08:23.072" v="7384" actId="1035"/>
          <ac:spMkLst>
            <pc:docMk/>
            <pc:sldMk cId="2791907140" sldId="538"/>
            <ac:spMk id="24" creationId="{B3E700CD-045E-1720-E059-EEF6509B9FFF}"/>
          </ac:spMkLst>
        </pc:spChg>
        <pc:spChg chg="add mod ord">
          <ac:chgData name="Amnon Sommer" userId="7dea29ae-40ce-459d-b720-1fb8c1e17df7" providerId="ADAL" clId="{DF6BC8A7-E96F-4553-8094-72C4340F57E9}" dt="2026-05-19T08:10:47.411" v="7418" actId="167"/>
          <ac:spMkLst>
            <pc:docMk/>
            <pc:sldMk cId="2791907140" sldId="538"/>
            <ac:spMk id="25" creationId="{232CBF52-A692-0D7D-D591-4CC29C91BD20}"/>
          </ac:spMkLst>
        </pc:spChg>
        <pc:picChg chg="add del mod">
          <ac:chgData name="Amnon Sommer" userId="7dea29ae-40ce-459d-b720-1fb8c1e17df7" providerId="ADAL" clId="{DF6BC8A7-E96F-4553-8094-72C4340F57E9}" dt="2026-05-19T07:42:05.436" v="6731" actId="478"/>
          <ac:picMkLst>
            <pc:docMk/>
            <pc:sldMk cId="2791907140" sldId="538"/>
            <ac:picMk id="8" creationId="{B79E0CD4-0DC5-1BEA-692F-1B70B1D8B40D}"/>
          </ac:picMkLst>
        </pc:picChg>
        <pc:picChg chg="add del mod modCrop">
          <ac:chgData name="Amnon Sommer" userId="7dea29ae-40ce-459d-b720-1fb8c1e17df7" providerId="ADAL" clId="{DF6BC8A7-E96F-4553-8094-72C4340F57E9}" dt="2026-05-19T07:46:29.921" v="6777" actId="478"/>
          <ac:picMkLst>
            <pc:docMk/>
            <pc:sldMk cId="2791907140" sldId="538"/>
            <ac:picMk id="9" creationId="{410242B8-9B72-2E97-565D-944108E0E320}"/>
          </ac:picMkLst>
        </pc:picChg>
        <pc:picChg chg="add mod ord modCrop">
          <ac:chgData name="Amnon Sommer" userId="7dea29ae-40ce-459d-b720-1fb8c1e17df7" providerId="ADAL" clId="{DF6BC8A7-E96F-4553-8094-72C4340F57E9}" dt="2026-05-19T08:08:23.072" v="7384" actId="1035"/>
          <ac:picMkLst>
            <pc:docMk/>
            <pc:sldMk cId="2791907140" sldId="538"/>
            <ac:picMk id="12" creationId="{D77089B8-31F0-8479-E529-21E5C3155F63}"/>
          </ac:picMkLst>
        </pc:picChg>
        <pc:picChg chg="add mod modCrop">
          <ac:chgData name="Amnon Sommer" userId="7dea29ae-40ce-459d-b720-1fb8c1e17df7" providerId="ADAL" clId="{DF6BC8A7-E96F-4553-8094-72C4340F57E9}" dt="2026-05-19T08:08:23.072" v="7384" actId="1035"/>
          <ac:picMkLst>
            <pc:docMk/>
            <pc:sldMk cId="2791907140" sldId="538"/>
            <ac:picMk id="14" creationId="{D63ED09E-A6EA-8BBF-2BE9-B582990F26CD}"/>
          </ac:picMkLst>
        </pc:picChg>
        <pc:picChg chg="add del mod">
          <ac:chgData name="Amnon Sommer" userId="7dea29ae-40ce-459d-b720-1fb8c1e17df7" providerId="ADAL" clId="{DF6BC8A7-E96F-4553-8094-72C4340F57E9}" dt="2026-05-19T07:59:15.535" v="6901" actId="478"/>
          <ac:picMkLst>
            <pc:docMk/>
            <pc:sldMk cId="2791907140" sldId="538"/>
            <ac:picMk id="15" creationId="{D4C98EC4-7865-A117-92DD-A0D9F7E6AB76}"/>
          </ac:picMkLst>
        </pc:picChg>
        <pc:picChg chg="add del mod">
          <ac:chgData name="Amnon Sommer" userId="7dea29ae-40ce-459d-b720-1fb8c1e17df7" providerId="ADAL" clId="{DF6BC8A7-E96F-4553-8094-72C4340F57E9}" dt="2026-05-19T07:59:14.498" v="6900" actId="478"/>
          <ac:picMkLst>
            <pc:docMk/>
            <pc:sldMk cId="2791907140" sldId="538"/>
            <ac:picMk id="17" creationId="{8EB63C3F-AE8E-0805-BA17-E91D6BCB721C}"/>
          </ac:picMkLst>
        </pc:picChg>
        <pc:picChg chg="add mod">
          <ac:chgData name="Amnon Sommer" userId="7dea29ae-40ce-459d-b720-1fb8c1e17df7" providerId="ADAL" clId="{DF6BC8A7-E96F-4553-8094-72C4340F57E9}" dt="2026-05-19T08:08:23.072" v="7384" actId="1035"/>
          <ac:picMkLst>
            <pc:docMk/>
            <pc:sldMk cId="2791907140" sldId="538"/>
            <ac:picMk id="19" creationId="{967EC464-A194-0358-6CEB-2B1802CAF2BF}"/>
          </ac:picMkLst>
        </pc:picChg>
        <pc:picChg chg="add del mod">
          <ac:chgData name="Amnon Sommer" userId="7dea29ae-40ce-459d-b720-1fb8c1e17df7" providerId="ADAL" clId="{DF6BC8A7-E96F-4553-8094-72C4340F57E9}" dt="2026-05-19T08:00:06.921" v="6915" actId="478"/>
          <ac:picMkLst>
            <pc:docMk/>
            <pc:sldMk cId="2791907140" sldId="538"/>
            <ac:picMk id="20" creationId="{07A7BC8E-B4AF-E82E-6A52-C861B9D545F0}"/>
          </ac:picMkLst>
        </pc:picChg>
      </pc:sldChg>
      <pc:sldChg chg="addSp delSp modSp add mod">
        <pc:chgData name="Amnon Sommer" userId="7dea29ae-40ce-459d-b720-1fb8c1e17df7" providerId="ADAL" clId="{DF6BC8A7-E96F-4553-8094-72C4340F57E9}" dt="2026-05-19T13:25:39.206" v="8551" actId="20577"/>
        <pc:sldMkLst>
          <pc:docMk/>
          <pc:sldMk cId="3418999736" sldId="569"/>
        </pc:sldMkLst>
        <pc:spChg chg="mod">
          <ac:chgData name="Amnon Sommer" userId="7dea29ae-40ce-459d-b720-1fb8c1e17df7" providerId="ADAL" clId="{DF6BC8A7-E96F-4553-8094-72C4340F57E9}" dt="2026-05-19T13:24:34.066" v="8545" actId="20577"/>
          <ac:spMkLst>
            <pc:docMk/>
            <pc:sldMk cId="3418999736" sldId="569"/>
            <ac:spMk id="2" creationId="{014DE944-F97A-1519-A5E4-494A132CA533}"/>
          </ac:spMkLst>
        </pc:spChg>
        <pc:spChg chg="mod">
          <ac:chgData name="Amnon Sommer" userId="7dea29ae-40ce-459d-b720-1fb8c1e17df7" providerId="ADAL" clId="{DF6BC8A7-E96F-4553-8094-72C4340F57E9}" dt="2026-05-19T13:25:39.206" v="8551" actId="20577"/>
          <ac:spMkLst>
            <pc:docMk/>
            <pc:sldMk cId="3418999736" sldId="569"/>
            <ac:spMk id="3" creationId="{ABD4A5D0-8E79-51A2-9C62-685CE23472FE}"/>
          </ac:spMkLst>
        </pc:spChg>
        <pc:spChg chg="add mod">
          <ac:chgData name="Amnon Sommer" userId="7dea29ae-40ce-459d-b720-1fb8c1e17df7" providerId="ADAL" clId="{DF6BC8A7-E96F-4553-8094-72C4340F57E9}" dt="2026-05-18T07:29:16.088" v="6582" actId="1035"/>
          <ac:spMkLst>
            <pc:docMk/>
            <pc:sldMk cId="3418999736" sldId="569"/>
            <ac:spMk id="6" creationId="{BE1A6B63-1263-4C38-34FC-D6F58615698C}"/>
          </ac:spMkLst>
        </pc:spChg>
      </pc:sldChg>
      <pc:sldChg chg="addSp delSp modSp add mod ord modTransition">
        <pc:chgData name="Amnon Sommer" userId="7dea29ae-40ce-459d-b720-1fb8c1e17df7" providerId="ADAL" clId="{DF6BC8A7-E96F-4553-8094-72C4340F57E9}" dt="2026-05-19T13:30:48.071" v="8625"/>
        <pc:sldMkLst>
          <pc:docMk/>
          <pc:sldMk cId="2833621974" sldId="570"/>
        </pc:sldMkLst>
        <pc:spChg chg="mod">
          <ac:chgData name="Amnon Sommer" userId="7dea29ae-40ce-459d-b720-1fb8c1e17df7" providerId="ADAL" clId="{DF6BC8A7-E96F-4553-8094-72C4340F57E9}" dt="2026-05-19T13:30:48.071" v="8625"/>
          <ac:spMkLst>
            <pc:docMk/>
            <pc:sldMk cId="2833621974" sldId="570"/>
            <ac:spMk id="2" creationId="{295D20B6-BBE7-533B-ABBC-AB0639F86775}"/>
          </ac:spMkLst>
        </pc:spChg>
        <pc:spChg chg="mod">
          <ac:chgData name="Amnon Sommer" userId="7dea29ae-40ce-459d-b720-1fb8c1e17df7" providerId="ADAL" clId="{DF6BC8A7-E96F-4553-8094-72C4340F57E9}" dt="2026-05-19T13:28:59.894" v="8596" actId="20577"/>
          <ac:spMkLst>
            <pc:docMk/>
            <pc:sldMk cId="2833621974" sldId="570"/>
            <ac:spMk id="3" creationId="{B37CECEB-831C-407E-1006-450A07C3BED1}"/>
          </ac:spMkLst>
        </pc:spChg>
        <pc:spChg chg="add del mod">
          <ac:chgData name="Amnon Sommer" userId="7dea29ae-40ce-459d-b720-1fb8c1e17df7" providerId="ADAL" clId="{DF6BC8A7-E96F-4553-8094-72C4340F57E9}" dt="2026-05-19T08:31:45.093" v="7752" actId="478"/>
          <ac:spMkLst>
            <pc:docMk/>
            <pc:sldMk cId="2833621974" sldId="570"/>
            <ac:spMk id="4" creationId="{2B5FFEB7-90A9-D5AB-01D0-B36EF3C1DFD9}"/>
          </ac:spMkLst>
        </pc:spChg>
        <pc:spChg chg="add mod ord">
          <ac:chgData name="Amnon Sommer" userId="7dea29ae-40ce-459d-b720-1fb8c1e17df7" providerId="ADAL" clId="{DF6BC8A7-E96F-4553-8094-72C4340F57E9}" dt="2026-05-19T11:46:33.517" v="8220" actId="1036"/>
          <ac:spMkLst>
            <pc:docMk/>
            <pc:sldMk cId="2833621974" sldId="570"/>
            <ac:spMk id="6" creationId="{2F8315EC-8EF1-EEE4-51E3-F49A261DA0DA}"/>
          </ac:spMkLst>
        </pc:spChg>
        <pc:spChg chg="add">
          <ac:chgData name="Amnon Sommer" userId="7dea29ae-40ce-459d-b720-1fb8c1e17df7" providerId="ADAL" clId="{DF6BC8A7-E96F-4553-8094-72C4340F57E9}" dt="2026-05-19T11:44:43.947" v="8170"/>
          <ac:spMkLst>
            <pc:docMk/>
            <pc:sldMk cId="2833621974" sldId="570"/>
            <ac:spMk id="16" creationId="{8C918F14-3092-247C-1050-B29F96A6CBBE}"/>
          </ac:spMkLst>
        </pc:spChg>
        <pc:picChg chg="add mod">
          <ac:chgData name="Amnon Sommer" userId="7dea29ae-40ce-459d-b720-1fb8c1e17df7" providerId="ADAL" clId="{DF6BC8A7-E96F-4553-8094-72C4340F57E9}" dt="2026-05-19T11:32:12.013" v="8017" actId="1076"/>
          <ac:picMkLst>
            <pc:docMk/>
            <pc:sldMk cId="2833621974" sldId="570"/>
            <ac:picMk id="4" creationId="{54B8217B-50F6-B46A-6716-EDD2C2897BA2}"/>
          </ac:picMkLst>
        </pc:picChg>
        <pc:picChg chg="add mod">
          <ac:chgData name="Amnon Sommer" userId="7dea29ae-40ce-459d-b720-1fb8c1e17df7" providerId="ADAL" clId="{DF6BC8A7-E96F-4553-8094-72C4340F57E9}" dt="2026-05-19T11:32:08.077" v="8016" actId="1076"/>
          <ac:picMkLst>
            <pc:docMk/>
            <pc:sldMk cId="2833621974" sldId="570"/>
            <ac:picMk id="7" creationId="{49761764-D29A-3639-AA1D-D6F50061D0D2}"/>
          </ac:picMkLst>
        </pc:picChg>
        <pc:picChg chg="add mod">
          <ac:chgData name="Amnon Sommer" userId="7dea29ae-40ce-459d-b720-1fb8c1e17df7" providerId="ADAL" clId="{DF6BC8A7-E96F-4553-8094-72C4340F57E9}" dt="2026-05-19T11:32:16.010" v="8018" actId="1076"/>
          <ac:picMkLst>
            <pc:docMk/>
            <pc:sldMk cId="2833621974" sldId="570"/>
            <ac:picMk id="8" creationId="{79D233BC-2ECD-EF07-DC83-58B1C7520476}"/>
          </ac:picMkLst>
        </pc:picChg>
        <pc:picChg chg="add mod">
          <ac:chgData name="Amnon Sommer" userId="7dea29ae-40ce-459d-b720-1fb8c1e17df7" providerId="ADAL" clId="{DF6BC8A7-E96F-4553-8094-72C4340F57E9}" dt="2026-05-19T11:31:54.871" v="8014" actId="1076"/>
          <ac:picMkLst>
            <pc:docMk/>
            <pc:sldMk cId="2833621974" sldId="570"/>
            <ac:picMk id="9" creationId="{36BB742A-3E3F-A93D-BD52-180E5E57BA84}"/>
          </ac:picMkLst>
        </pc:picChg>
        <pc:picChg chg="add mod">
          <ac:chgData name="Amnon Sommer" userId="7dea29ae-40ce-459d-b720-1fb8c1e17df7" providerId="ADAL" clId="{DF6BC8A7-E96F-4553-8094-72C4340F57E9}" dt="2026-05-19T11:32:03.848" v="8015" actId="1076"/>
          <ac:picMkLst>
            <pc:docMk/>
            <pc:sldMk cId="2833621974" sldId="570"/>
            <ac:picMk id="10" creationId="{1FB09AF7-2EEE-B8F6-6B0C-518BDD7AF5C1}"/>
          </ac:picMkLst>
        </pc:picChg>
        <pc:picChg chg="add mod">
          <ac:chgData name="Amnon Sommer" userId="7dea29ae-40ce-459d-b720-1fb8c1e17df7" providerId="ADAL" clId="{DF6BC8A7-E96F-4553-8094-72C4340F57E9}" dt="2026-05-19T11:31:50.136" v="8013" actId="1076"/>
          <ac:picMkLst>
            <pc:docMk/>
            <pc:sldMk cId="2833621974" sldId="570"/>
            <ac:picMk id="11" creationId="{187A4C4D-2145-0B90-F88A-39D731925B2E}"/>
          </ac:picMkLst>
        </pc:picChg>
        <pc:picChg chg="add del mod modCrop">
          <ac:chgData name="Amnon Sommer" userId="7dea29ae-40ce-459d-b720-1fb8c1e17df7" providerId="ADAL" clId="{DF6BC8A7-E96F-4553-8094-72C4340F57E9}" dt="2026-05-19T11:37:05.712" v="8054" actId="478"/>
          <ac:picMkLst>
            <pc:docMk/>
            <pc:sldMk cId="2833621974" sldId="570"/>
            <ac:picMk id="12" creationId="{88800127-5681-3E08-6968-A2EF0E9AACF1}"/>
          </ac:picMkLst>
        </pc:picChg>
        <pc:picChg chg="add del mod">
          <ac:chgData name="Amnon Sommer" userId="7dea29ae-40ce-459d-b720-1fb8c1e17df7" providerId="ADAL" clId="{DF6BC8A7-E96F-4553-8094-72C4340F57E9}" dt="2026-05-19T11:45:15.483" v="8175" actId="478"/>
          <ac:picMkLst>
            <pc:docMk/>
            <pc:sldMk cId="2833621974" sldId="570"/>
            <ac:picMk id="14" creationId="{31095229-44BE-A6DA-C315-0752B495E6F6}"/>
          </ac:picMkLst>
        </pc:picChg>
        <pc:picChg chg="add mod ord">
          <ac:chgData name="Amnon Sommer" userId="7dea29ae-40ce-459d-b720-1fb8c1e17df7" providerId="ADAL" clId="{DF6BC8A7-E96F-4553-8094-72C4340F57E9}" dt="2026-05-19T11:39:52.630" v="8148" actId="167"/>
          <ac:picMkLst>
            <pc:docMk/>
            <pc:sldMk cId="2833621974" sldId="570"/>
            <ac:picMk id="15" creationId="{2E281069-76A6-83D0-87D0-B83E08FC3E6A}"/>
          </ac:picMkLst>
        </pc:picChg>
        <pc:picChg chg="add mod modCrop">
          <ac:chgData name="Amnon Sommer" userId="7dea29ae-40ce-459d-b720-1fb8c1e17df7" providerId="ADAL" clId="{DF6BC8A7-E96F-4553-8094-72C4340F57E9}" dt="2026-05-19T11:53:43.234" v="8445" actId="1037"/>
          <ac:picMkLst>
            <pc:docMk/>
            <pc:sldMk cId="2833621974" sldId="570"/>
            <ac:picMk id="18" creationId="{C37942F3-1DD4-D450-7B0B-67428E05B059}"/>
          </ac:picMkLst>
        </pc:picChg>
      </pc:sldChg>
      <pc:sldChg chg="addSp delSp modSp add mod ord">
        <pc:chgData name="Amnon Sommer" userId="7dea29ae-40ce-459d-b720-1fb8c1e17df7" providerId="ADAL" clId="{DF6BC8A7-E96F-4553-8094-72C4340F57E9}" dt="2026-05-19T13:30:41.712" v="8624" actId="20577"/>
        <pc:sldMkLst>
          <pc:docMk/>
          <pc:sldMk cId="3717485813" sldId="571"/>
        </pc:sldMkLst>
        <pc:spChg chg="mod">
          <ac:chgData name="Amnon Sommer" userId="7dea29ae-40ce-459d-b720-1fb8c1e17df7" providerId="ADAL" clId="{DF6BC8A7-E96F-4553-8094-72C4340F57E9}" dt="2026-05-19T13:30:41.712" v="8624" actId="20577"/>
          <ac:spMkLst>
            <pc:docMk/>
            <pc:sldMk cId="3717485813" sldId="571"/>
            <ac:spMk id="2" creationId="{485C56DA-FAE8-A10E-2F90-EC8583DCB9C5}"/>
          </ac:spMkLst>
        </pc:spChg>
        <pc:spChg chg="mod">
          <ac:chgData name="Amnon Sommer" userId="7dea29ae-40ce-459d-b720-1fb8c1e17df7" providerId="ADAL" clId="{DF6BC8A7-E96F-4553-8094-72C4340F57E9}" dt="2026-05-19T11:14:51.172" v="7947" actId="20577"/>
          <ac:spMkLst>
            <pc:docMk/>
            <pc:sldMk cId="3717485813" sldId="571"/>
            <ac:spMk id="3" creationId="{27BBBDBE-50F8-EB02-4DD5-8A62028789EC}"/>
          </ac:spMkLst>
        </pc:spChg>
        <pc:spChg chg="add mod">
          <ac:chgData name="Amnon Sommer" userId="7dea29ae-40ce-459d-b720-1fb8c1e17df7" providerId="ADAL" clId="{DF6BC8A7-E96F-4553-8094-72C4340F57E9}" dt="2026-05-19T13:27:21.128" v="8555" actId="20577"/>
          <ac:spMkLst>
            <pc:docMk/>
            <pc:sldMk cId="3717485813" sldId="571"/>
            <ac:spMk id="6" creationId="{0994ED1C-A584-66E7-02CC-DF9B051B9D25}"/>
          </ac:spMkLst>
        </pc:spChg>
      </pc:sldChg>
      <pc:sldChg chg="addSp delSp modSp add mod modTransition">
        <pc:chgData name="Amnon Sommer" userId="7dea29ae-40ce-459d-b720-1fb8c1e17df7" providerId="ADAL" clId="{DF6BC8A7-E96F-4553-8094-72C4340F57E9}" dt="2026-05-19T13:29:48.310" v="8607" actId="1038"/>
        <pc:sldMkLst>
          <pc:docMk/>
          <pc:sldMk cId="3009702767" sldId="572"/>
        </pc:sldMkLst>
        <pc:spChg chg="mod">
          <ac:chgData name="Amnon Sommer" userId="7dea29ae-40ce-459d-b720-1fb8c1e17df7" providerId="ADAL" clId="{DF6BC8A7-E96F-4553-8094-72C4340F57E9}" dt="2026-05-19T13:29:48.310" v="8607" actId="1038"/>
          <ac:spMkLst>
            <pc:docMk/>
            <pc:sldMk cId="3009702767" sldId="572"/>
            <ac:spMk id="2" creationId="{F0097078-1292-D3B3-8E51-BD06C7B19DD6}"/>
          </ac:spMkLst>
        </pc:spChg>
        <pc:graphicFrameChg chg="add mod ord">
          <ac:chgData name="Amnon Sommer" userId="7dea29ae-40ce-459d-b720-1fb8c1e17df7" providerId="ADAL" clId="{DF6BC8A7-E96F-4553-8094-72C4340F57E9}" dt="2026-05-19T11:22:26.004" v="7968" actId="167"/>
          <ac:graphicFrameMkLst>
            <pc:docMk/>
            <pc:sldMk cId="3009702767" sldId="572"/>
            <ac:graphicFrameMk id="7" creationId="{6E9904F6-F46B-FAF5-31DE-16E6FB7BA249}"/>
          </ac:graphicFrameMkLst>
        </pc:graphicFrameChg>
        <pc:picChg chg="add del mod">
          <ac:chgData name="Amnon Sommer" userId="7dea29ae-40ce-459d-b720-1fb8c1e17df7" providerId="ADAL" clId="{DF6BC8A7-E96F-4553-8094-72C4340F57E9}" dt="2026-05-18T07:22:46.293" v="6495" actId="478"/>
          <ac:picMkLst>
            <pc:docMk/>
            <pc:sldMk cId="3009702767" sldId="572"/>
            <ac:picMk id="4" creationId="{410E46D2-A2B9-8ED4-4745-9BEC376DB65D}"/>
          </ac:picMkLst>
        </pc:picChg>
        <pc:picChg chg="add del mod">
          <ac:chgData name="Amnon Sommer" userId="7dea29ae-40ce-459d-b720-1fb8c1e17df7" providerId="ADAL" clId="{DF6BC8A7-E96F-4553-8094-72C4340F57E9}" dt="2026-05-18T06:57:17.135" v="6360" actId="478"/>
          <ac:picMkLst>
            <pc:docMk/>
            <pc:sldMk cId="3009702767" sldId="572"/>
            <ac:picMk id="4" creationId="{5A7F7E5F-41DF-D1E2-94F1-17B931B8A69F}"/>
          </ac:picMkLst>
        </pc:picChg>
        <pc:picChg chg="add del mod ord">
          <ac:chgData name="Amnon Sommer" userId="7dea29ae-40ce-459d-b720-1fb8c1e17df7" providerId="ADAL" clId="{DF6BC8A7-E96F-4553-8094-72C4340F57E9}" dt="2026-05-19T11:22:10.032" v="7967" actId="478"/>
          <ac:picMkLst>
            <pc:docMk/>
            <pc:sldMk cId="3009702767" sldId="572"/>
            <ac:picMk id="4" creationId="{B400B1A3-3CB7-0DDE-A7C8-A5B71FC9DF0B}"/>
          </ac:picMkLst>
        </pc:picChg>
        <pc:picChg chg="del mod modCrop">
          <ac:chgData name="Amnon Sommer" userId="7dea29ae-40ce-459d-b720-1fb8c1e17df7" providerId="ADAL" clId="{DF6BC8A7-E96F-4553-8094-72C4340F57E9}" dt="2026-05-18T06:55:52.856" v="6341" actId="478"/>
          <ac:picMkLst>
            <pc:docMk/>
            <pc:sldMk cId="3009702767" sldId="572"/>
            <ac:picMk id="6" creationId="{B1DE1570-ED47-F0A9-F0F4-E016F66CE49D}"/>
          </ac:picMkLst>
        </pc:picChg>
        <pc:picChg chg="add del mod ord">
          <ac:chgData name="Amnon Sommer" userId="7dea29ae-40ce-459d-b720-1fb8c1e17df7" providerId="ADAL" clId="{DF6BC8A7-E96F-4553-8094-72C4340F57E9}" dt="2026-05-19T11:21:39.345" v="7962" actId="478"/>
          <ac:picMkLst>
            <pc:docMk/>
            <pc:sldMk cId="3009702767" sldId="572"/>
            <ac:picMk id="8" creationId="{20938670-CBC4-A317-0880-1C1473BDDD47}"/>
          </ac:picMkLst>
        </pc:picChg>
        <pc:picChg chg="add mod ord">
          <ac:chgData name="Amnon Sommer" userId="7dea29ae-40ce-459d-b720-1fb8c1e17df7" providerId="ADAL" clId="{DF6BC8A7-E96F-4553-8094-72C4340F57E9}" dt="2026-05-19T11:22:08.904" v="7966" actId="167"/>
          <ac:picMkLst>
            <pc:docMk/>
            <pc:sldMk cId="3009702767" sldId="572"/>
            <ac:picMk id="9" creationId="{AB5CAC05-808C-BCA9-4A0D-D19D81BB570C}"/>
          </ac:picMkLst>
        </pc:picChg>
        <pc:picChg chg="add del mod ord">
          <ac:chgData name="Amnon Sommer" userId="7dea29ae-40ce-459d-b720-1fb8c1e17df7" providerId="ADAL" clId="{DF6BC8A7-E96F-4553-8094-72C4340F57E9}" dt="2026-05-18T07:23:36.898" v="6505" actId="478"/>
          <ac:picMkLst>
            <pc:docMk/>
            <pc:sldMk cId="3009702767" sldId="572"/>
            <ac:picMk id="9" creationId="{D9FEE466-E79F-54A7-DEEC-F88053AFD91B}"/>
          </ac:picMkLst>
        </pc:picChg>
        <pc:picChg chg="add del mod">
          <ac:chgData name="Amnon Sommer" userId="7dea29ae-40ce-459d-b720-1fb8c1e17df7" providerId="ADAL" clId="{DF6BC8A7-E96F-4553-8094-72C4340F57E9}" dt="2026-05-18T07:06:31.489" v="6398" actId="478"/>
          <ac:picMkLst>
            <pc:docMk/>
            <pc:sldMk cId="3009702767" sldId="572"/>
            <ac:picMk id="10" creationId="{5C601427-9F0F-4655-8A50-EFD7CF392A61}"/>
          </ac:picMkLst>
        </pc:picChg>
        <pc:picChg chg="mod">
          <ac:chgData name="Amnon Sommer" userId="7dea29ae-40ce-459d-b720-1fb8c1e17df7" providerId="ADAL" clId="{DF6BC8A7-E96F-4553-8094-72C4340F57E9}" dt="2026-05-18T07:23:58.190" v="6548" actId="1036"/>
          <ac:picMkLst>
            <pc:docMk/>
            <pc:sldMk cId="3009702767" sldId="572"/>
            <ac:picMk id="11" creationId="{C617DA4D-3C90-029B-7EA2-7CEFEE12DDF6}"/>
          </ac:picMkLst>
        </pc:picChg>
        <pc:picChg chg="add del mod">
          <ac:chgData name="Amnon Sommer" userId="7dea29ae-40ce-459d-b720-1fb8c1e17df7" providerId="ADAL" clId="{DF6BC8A7-E96F-4553-8094-72C4340F57E9}" dt="2026-05-19T11:28:12.405" v="7994" actId="478"/>
          <ac:picMkLst>
            <pc:docMk/>
            <pc:sldMk cId="3009702767" sldId="572"/>
            <ac:picMk id="12" creationId="{7432B2B0-66F6-DD82-2315-C9CC4127F5FF}"/>
          </ac:picMkLst>
        </pc:picChg>
        <pc:picChg chg="add del mod">
          <ac:chgData name="Amnon Sommer" userId="7dea29ae-40ce-459d-b720-1fb8c1e17df7" providerId="ADAL" clId="{DF6BC8A7-E96F-4553-8094-72C4340F57E9}" dt="2026-05-18T07:09:51.492" v="6472" actId="478"/>
          <ac:picMkLst>
            <pc:docMk/>
            <pc:sldMk cId="3009702767" sldId="572"/>
            <ac:picMk id="12" creationId="{87D99CC6-2C7F-19A2-6E44-D68727921714}"/>
          </ac:picMkLst>
        </pc:picChg>
        <pc:picChg chg="add mod">
          <ac:chgData name="Amnon Sommer" userId="7dea29ae-40ce-459d-b720-1fb8c1e17df7" providerId="ADAL" clId="{DF6BC8A7-E96F-4553-8094-72C4340F57E9}" dt="2026-05-19T11:41:18.518" v="8169" actId="1037"/>
          <ac:picMkLst>
            <pc:docMk/>
            <pc:sldMk cId="3009702767" sldId="572"/>
            <ac:picMk id="14" creationId="{47F5B00A-D302-DF43-26AC-9E73D327A8AA}"/>
          </ac:picMkLst>
        </pc:picChg>
        <pc:picChg chg="add del">
          <ac:chgData name="Amnon Sommer" userId="7dea29ae-40ce-459d-b720-1fb8c1e17df7" providerId="ADAL" clId="{DF6BC8A7-E96F-4553-8094-72C4340F57E9}" dt="2026-05-18T07:07:25.137" v="6424" actId="478"/>
          <ac:picMkLst>
            <pc:docMk/>
            <pc:sldMk cId="3009702767" sldId="572"/>
            <ac:picMk id="14" creationId="{87E6F63B-B42A-028A-1DD1-D10D5595839C}"/>
          </ac:picMkLst>
        </pc:picChg>
        <pc:picChg chg="del mod modCrop">
          <ac:chgData name="Amnon Sommer" userId="7dea29ae-40ce-459d-b720-1fb8c1e17df7" providerId="ADAL" clId="{DF6BC8A7-E96F-4553-8094-72C4340F57E9}" dt="2026-05-19T11:28:12.893" v="7995" actId="478"/>
          <ac:picMkLst>
            <pc:docMk/>
            <pc:sldMk cId="3009702767" sldId="572"/>
            <ac:picMk id="15" creationId="{83D4771F-04CD-9693-4143-E00B1FB34763}"/>
          </ac:picMkLst>
        </pc:picChg>
        <pc:picChg chg="add mod">
          <ac:chgData name="Amnon Sommer" userId="7dea29ae-40ce-459d-b720-1fb8c1e17df7" providerId="ADAL" clId="{DF6BC8A7-E96F-4553-8094-72C4340F57E9}" dt="2026-05-18T07:23:53.808" v="6543" actId="1036"/>
          <ac:picMkLst>
            <pc:docMk/>
            <pc:sldMk cId="3009702767" sldId="572"/>
            <ac:picMk id="16" creationId="{06297F86-B4EA-4BE9-1B9A-18795949EA88}"/>
          </ac:picMkLst>
        </pc:picChg>
        <pc:picChg chg="add del mod">
          <ac:chgData name="Amnon Sommer" userId="7dea29ae-40ce-459d-b720-1fb8c1e17df7" providerId="ADAL" clId="{DF6BC8A7-E96F-4553-8094-72C4340F57E9}" dt="2026-05-18T07:05:26.636" v="6382" actId="478"/>
          <ac:picMkLst>
            <pc:docMk/>
            <pc:sldMk cId="3009702767" sldId="572"/>
            <ac:picMk id="18" creationId="{88A5F065-517D-3130-81B0-14B470B78F8F}"/>
          </ac:picMkLst>
        </pc:picChg>
        <pc:picChg chg="mod modCrop">
          <ac:chgData name="Amnon Sommer" userId="7dea29ae-40ce-459d-b720-1fb8c1e17df7" providerId="ADAL" clId="{DF6BC8A7-E96F-4553-8094-72C4340F57E9}" dt="2026-05-18T07:23:49.279" v="6542" actId="1035"/>
          <ac:picMkLst>
            <pc:docMk/>
            <pc:sldMk cId="3009702767" sldId="572"/>
            <ac:picMk id="19" creationId="{50CEAFE5-4C19-9DBC-169A-82CB3537BA28}"/>
          </ac:picMkLst>
        </pc:picChg>
        <pc:picChg chg="add del mod">
          <ac:chgData name="Amnon Sommer" userId="7dea29ae-40ce-459d-b720-1fb8c1e17df7" providerId="ADAL" clId="{DF6BC8A7-E96F-4553-8094-72C4340F57E9}" dt="2026-05-18T07:06:18.047" v="6391" actId="478"/>
          <ac:picMkLst>
            <pc:docMk/>
            <pc:sldMk cId="3009702767" sldId="572"/>
            <ac:picMk id="21" creationId="{E494F882-6420-6700-EB28-C917EC2E7244}"/>
          </ac:picMkLst>
        </pc:picChg>
        <pc:picChg chg="add del mod">
          <ac:chgData name="Amnon Sommer" userId="7dea29ae-40ce-459d-b720-1fb8c1e17df7" providerId="ADAL" clId="{DF6BC8A7-E96F-4553-8094-72C4340F57E9}" dt="2026-05-18T07:06:30.387" v="6397" actId="478"/>
          <ac:picMkLst>
            <pc:docMk/>
            <pc:sldMk cId="3009702767" sldId="572"/>
            <ac:picMk id="23" creationId="{71B1041B-4AF2-82DE-7355-3DF2F7C05291}"/>
          </ac:picMkLst>
        </pc:picChg>
        <pc:picChg chg="add del mod">
          <ac:chgData name="Amnon Sommer" userId="7dea29ae-40ce-459d-b720-1fb8c1e17df7" providerId="ADAL" clId="{DF6BC8A7-E96F-4553-8094-72C4340F57E9}" dt="2026-05-18T07:06:52.730" v="6402" actId="478"/>
          <ac:picMkLst>
            <pc:docMk/>
            <pc:sldMk cId="3009702767" sldId="572"/>
            <ac:picMk id="25" creationId="{6E0168BE-FBDA-814F-327D-3CC73269263F}"/>
          </ac:picMkLst>
        </pc:picChg>
        <pc:picChg chg="add mod">
          <ac:chgData name="Amnon Sommer" userId="7dea29ae-40ce-459d-b720-1fb8c1e17df7" providerId="ADAL" clId="{DF6BC8A7-E96F-4553-8094-72C4340F57E9}" dt="2026-05-19T11:41:02.236" v="8155" actId="1038"/>
          <ac:picMkLst>
            <pc:docMk/>
            <pc:sldMk cId="3009702767" sldId="572"/>
            <ac:picMk id="27" creationId="{3CA673A4-0BA0-7ABB-3E86-22A2F4040302}"/>
          </ac:picMkLst>
        </pc:picChg>
        <pc:picChg chg="add del mod">
          <ac:chgData name="Amnon Sommer" userId="7dea29ae-40ce-459d-b720-1fb8c1e17df7" providerId="ADAL" clId="{DF6BC8A7-E96F-4553-8094-72C4340F57E9}" dt="2026-05-18T07:11:02.916" v="6478" actId="478"/>
          <ac:picMkLst>
            <pc:docMk/>
            <pc:sldMk cId="3009702767" sldId="572"/>
            <ac:picMk id="29" creationId="{4ACCDB7A-33D2-D55E-A32C-DEA70D1BB45A}"/>
          </ac:picMkLst>
        </pc:picChg>
        <pc:picChg chg="add mod">
          <ac:chgData name="Amnon Sommer" userId="7dea29ae-40ce-459d-b720-1fb8c1e17df7" providerId="ADAL" clId="{DF6BC8A7-E96F-4553-8094-72C4340F57E9}" dt="2026-05-18T07:24:02.191" v="6550" actId="1035"/>
          <ac:picMkLst>
            <pc:docMk/>
            <pc:sldMk cId="3009702767" sldId="572"/>
            <ac:picMk id="31" creationId="{96617682-9B6F-DD23-18B8-086CF55DE237}"/>
          </ac:picMkLst>
        </pc:picChg>
      </pc:sldChg>
      <pc:sldChg chg="modSp add del mod">
        <pc:chgData name="Amnon Sommer" userId="7dea29ae-40ce-459d-b720-1fb8c1e17df7" providerId="ADAL" clId="{DF6BC8A7-E96F-4553-8094-72C4340F57E9}" dt="2026-05-19T08:19:17.745" v="7553" actId="47"/>
        <pc:sldMkLst>
          <pc:docMk/>
          <pc:sldMk cId="113569116" sldId="573"/>
        </pc:sldMkLst>
        <pc:spChg chg="mod">
          <ac:chgData name="Amnon Sommer" userId="7dea29ae-40ce-459d-b720-1fb8c1e17df7" providerId="ADAL" clId="{DF6BC8A7-E96F-4553-8094-72C4340F57E9}" dt="2026-05-19T07:41:57.146" v="6730" actId="20577"/>
          <ac:spMkLst>
            <pc:docMk/>
            <pc:sldMk cId="113569116" sldId="573"/>
            <ac:spMk id="2" creationId="{449B6D43-7C26-BC5D-5FBD-55256C216B1D}"/>
          </ac:spMkLst>
        </pc:spChg>
        <pc:spChg chg="mod">
          <ac:chgData name="Amnon Sommer" userId="7dea29ae-40ce-459d-b720-1fb8c1e17df7" providerId="ADAL" clId="{DF6BC8A7-E96F-4553-8094-72C4340F57E9}" dt="2026-05-19T07:41:36.643" v="6719" actId="113"/>
          <ac:spMkLst>
            <pc:docMk/>
            <pc:sldMk cId="113569116" sldId="573"/>
            <ac:spMk id="3" creationId="{D5B0D525-2E98-CA9E-C4F4-AF7326544C6C}"/>
          </ac:spMkLst>
        </pc:spChg>
        <pc:picChg chg="mod">
          <ac:chgData name="Amnon Sommer" userId="7dea29ae-40ce-459d-b720-1fb8c1e17df7" providerId="ADAL" clId="{DF6BC8A7-E96F-4553-8094-72C4340F57E9}" dt="2026-05-19T07:41:05.162" v="6717" actId="1076"/>
          <ac:picMkLst>
            <pc:docMk/>
            <pc:sldMk cId="113569116" sldId="573"/>
            <ac:picMk id="8" creationId="{90CD25F8-EC8A-8F3C-E88D-84B7B9CB4FB1}"/>
          </ac:picMkLst>
        </pc:picChg>
      </pc:sldChg>
      <pc:sldChg chg="addSp modSp add del mod modTransition">
        <pc:chgData name="Amnon Sommer" userId="7dea29ae-40ce-459d-b720-1fb8c1e17df7" providerId="ADAL" clId="{DF6BC8A7-E96F-4553-8094-72C4340F57E9}" dt="2026-05-19T08:13:18.129" v="7452" actId="47"/>
        <pc:sldMkLst>
          <pc:docMk/>
          <pc:sldMk cId="1611013100" sldId="574"/>
        </pc:sldMkLst>
        <pc:spChg chg="add mod">
          <ac:chgData name="Amnon Sommer" userId="7dea29ae-40ce-459d-b720-1fb8c1e17df7" providerId="ADAL" clId="{DF6BC8A7-E96F-4553-8094-72C4340F57E9}" dt="2026-05-19T08:06:49.594" v="7147" actId="2085"/>
          <ac:spMkLst>
            <pc:docMk/>
            <pc:sldMk cId="1611013100" sldId="574"/>
            <ac:spMk id="4" creationId="{96DEE40F-5924-55BF-2B34-483D52D6E797}"/>
          </ac:spMkLst>
        </pc:spChg>
        <pc:spChg chg="mod">
          <ac:chgData name="Amnon Sommer" userId="7dea29ae-40ce-459d-b720-1fb8c1e17df7" providerId="ADAL" clId="{DF6BC8A7-E96F-4553-8094-72C4340F57E9}" dt="2026-05-19T08:04:35.629" v="7094" actId="692"/>
          <ac:spMkLst>
            <pc:docMk/>
            <pc:sldMk cId="1611013100" sldId="574"/>
            <ac:spMk id="23" creationId="{0DFDFBF4-4F75-639E-0FFF-943B3D4E7B61}"/>
          </ac:spMkLst>
        </pc:spChg>
        <pc:spChg chg="mod">
          <ac:chgData name="Amnon Sommer" userId="7dea29ae-40ce-459d-b720-1fb8c1e17df7" providerId="ADAL" clId="{DF6BC8A7-E96F-4553-8094-72C4340F57E9}" dt="2026-05-19T08:04:35.629" v="7094" actId="692"/>
          <ac:spMkLst>
            <pc:docMk/>
            <pc:sldMk cId="1611013100" sldId="574"/>
            <ac:spMk id="24" creationId="{9705469D-A044-413D-22C0-5F27DA76C7B4}"/>
          </ac:spMkLst>
        </pc:spChg>
        <pc:picChg chg="mod">
          <ac:chgData name="Amnon Sommer" userId="7dea29ae-40ce-459d-b720-1fb8c1e17df7" providerId="ADAL" clId="{DF6BC8A7-E96F-4553-8094-72C4340F57E9}" dt="2026-05-19T08:08:43.402" v="7388" actId="108"/>
          <ac:picMkLst>
            <pc:docMk/>
            <pc:sldMk cId="1611013100" sldId="574"/>
            <ac:picMk id="12" creationId="{2C6CD7D7-F427-3482-B580-1FDEC3D345AB}"/>
          </ac:picMkLst>
        </pc:picChg>
        <pc:picChg chg="mod">
          <ac:chgData name="Amnon Sommer" userId="7dea29ae-40ce-459d-b720-1fb8c1e17df7" providerId="ADAL" clId="{DF6BC8A7-E96F-4553-8094-72C4340F57E9}" dt="2026-05-19T08:04:05.549" v="7057" actId="108"/>
          <ac:picMkLst>
            <pc:docMk/>
            <pc:sldMk cId="1611013100" sldId="574"/>
            <ac:picMk id="19" creationId="{5144C443-C767-DC2C-A4DC-AAA52947DB63}"/>
          </ac:picMkLst>
        </pc:picChg>
      </pc:sldChg>
      <pc:sldChg chg="addSp modSp add mod modTransition">
        <pc:chgData name="Amnon Sommer" userId="7dea29ae-40ce-459d-b720-1fb8c1e17df7" providerId="ADAL" clId="{DF6BC8A7-E96F-4553-8094-72C4340F57E9}" dt="2026-05-19T11:10:44.696" v="7906"/>
        <pc:sldMkLst>
          <pc:docMk/>
          <pc:sldMk cId="3061216173" sldId="575"/>
        </pc:sldMkLst>
        <pc:spChg chg="mod">
          <ac:chgData name="Amnon Sommer" userId="7dea29ae-40ce-459d-b720-1fb8c1e17df7" providerId="ADAL" clId="{DF6BC8A7-E96F-4553-8094-72C4340F57E9}" dt="2026-05-19T11:10:44.696" v="7906"/>
          <ac:spMkLst>
            <pc:docMk/>
            <pc:sldMk cId="3061216173" sldId="575"/>
            <ac:spMk id="2" creationId="{388D350A-146B-8601-26FC-CF88CB6F3DC9}"/>
          </ac:spMkLst>
        </pc:spChg>
        <pc:spChg chg="add mod">
          <ac:chgData name="Amnon Sommer" userId="7dea29ae-40ce-459d-b720-1fb8c1e17df7" providerId="ADAL" clId="{DF6BC8A7-E96F-4553-8094-72C4340F57E9}" dt="2026-05-19T08:12:12.378" v="7451" actId="1036"/>
          <ac:spMkLst>
            <pc:docMk/>
            <pc:sldMk cId="3061216173" sldId="575"/>
            <ac:spMk id="4" creationId="{C54A7FA6-7003-E2BB-6FB6-A2581346E074}"/>
          </ac:spMkLst>
        </pc:spChg>
        <pc:spChg chg="mod ord">
          <ac:chgData name="Amnon Sommer" userId="7dea29ae-40ce-459d-b720-1fb8c1e17df7" providerId="ADAL" clId="{DF6BC8A7-E96F-4553-8094-72C4340F57E9}" dt="2026-05-19T08:15:09.757" v="7453" actId="166"/>
          <ac:spMkLst>
            <pc:docMk/>
            <pc:sldMk cId="3061216173" sldId="575"/>
            <ac:spMk id="22" creationId="{CDF8C261-D52A-E61E-FE87-F077CAA53CE6}"/>
          </ac:spMkLst>
        </pc:spChg>
        <pc:spChg chg="mod">
          <ac:chgData name="Amnon Sommer" userId="7dea29ae-40ce-459d-b720-1fb8c1e17df7" providerId="ADAL" clId="{DF6BC8A7-E96F-4553-8094-72C4340F57E9}" dt="2026-05-19T08:27:59.508" v="7567" actId="14100"/>
          <ac:spMkLst>
            <pc:docMk/>
            <pc:sldMk cId="3061216173" sldId="575"/>
            <ac:spMk id="23" creationId="{87C637D3-30BB-FCD2-DBBB-599FCB93BFB1}"/>
          </ac:spMkLst>
        </pc:spChg>
        <pc:spChg chg="mod">
          <ac:chgData name="Amnon Sommer" userId="7dea29ae-40ce-459d-b720-1fb8c1e17df7" providerId="ADAL" clId="{DF6BC8A7-E96F-4553-8094-72C4340F57E9}" dt="2026-05-19T08:27:59.508" v="7567" actId="14100"/>
          <ac:spMkLst>
            <pc:docMk/>
            <pc:sldMk cId="3061216173" sldId="575"/>
            <ac:spMk id="24" creationId="{C0E160EB-9407-120F-4277-5D42C349F3E8}"/>
          </ac:spMkLst>
        </pc:spChg>
        <pc:picChg chg="add mod ord">
          <ac:chgData name="Amnon Sommer" userId="7dea29ae-40ce-459d-b720-1fb8c1e17df7" providerId="ADAL" clId="{DF6BC8A7-E96F-4553-8094-72C4340F57E9}" dt="2026-05-19T08:21:10.642" v="7557" actId="167"/>
          <ac:picMkLst>
            <pc:docMk/>
            <pc:sldMk cId="3061216173" sldId="575"/>
            <ac:picMk id="6" creationId="{1A87584C-5199-363D-F37A-A480B6B25FB9}"/>
          </ac:picMkLst>
        </pc:picChg>
        <pc:picChg chg="mod">
          <ac:chgData name="Amnon Sommer" userId="7dea29ae-40ce-459d-b720-1fb8c1e17df7" providerId="ADAL" clId="{DF6BC8A7-E96F-4553-8094-72C4340F57E9}" dt="2026-05-19T08:24:38.496" v="7560" actId="1076"/>
          <ac:picMkLst>
            <pc:docMk/>
            <pc:sldMk cId="3061216173" sldId="575"/>
            <ac:picMk id="12" creationId="{8C194BD3-2F21-AE22-30AB-D3DF1275855E}"/>
          </ac:picMkLst>
        </pc:picChg>
        <pc:picChg chg="mod ord">
          <ac:chgData name="Amnon Sommer" userId="7dea29ae-40ce-459d-b720-1fb8c1e17df7" providerId="ADAL" clId="{DF6BC8A7-E96F-4553-8094-72C4340F57E9}" dt="2026-05-19T08:11:57.629" v="7430" actId="14100"/>
          <ac:picMkLst>
            <pc:docMk/>
            <pc:sldMk cId="3061216173" sldId="575"/>
            <ac:picMk id="14" creationId="{3686993F-35AC-E8BE-930C-DBEBA427CC03}"/>
          </ac:picMkLst>
        </pc:picChg>
        <pc:picChg chg="mod">
          <ac:chgData name="Amnon Sommer" userId="7dea29ae-40ce-459d-b720-1fb8c1e17df7" providerId="ADAL" clId="{DF6BC8A7-E96F-4553-8094-72C4340F57E9}" dt="2026-05-19T08:24:35.613" v="7559" actId="1076"/>
          <ac:picMkLst>
            <pc:docMk/>
            <pc:sldMk cId="3061216173" sldId="575"/>
            <ac:picMk id="19" creationId="{A9D99B20-BB66-8761-83FD-5C5E8A461BFD}"/>
          </ac:picMkLst>
        </pc:picChg>
      </pc:sldChg>
      <pc:sldChg chg="addSp delSp modSp add mod">
        <pc:chgData name="Amnon Sommer" userId="7dea29ae-40ce-459d-b720-1fb8c1e17df7" providerId="ADAL" clId="{DF6BC8A7-E96F-4553-8094-72C4340F57E9}" dt="2026-05-19T13:19:26.910" v="8534" actId="20577"/>
        <pc:sldMkLst>
          <pc:docMk/>
          <pc:sldMk cId="424598552" sldId="576"/>
        </pc:sldMkLst>
        <pc:spChg chg="mod">
          <ac:chgData name="Amnon Sommer" userId="7dea29ae-40ce-459d-b720-1fb8c1e17df7" providerId="ADAL" clId="{DF6BC8A7-E96F-4553-8094-72C4340F57E9}" dt="2026-05-19T13:18:30.759" v="8525" actId="20577"/>
          <ac:spMkLst>
            <pc:docMk/>
            <pc:sldMk cId="424598552" sldId="576"/>
            <ac:spMk id="2" creationId="{B7CD8EC6-3C22-48BB-11B9-7B8FD8A67025}"/>
          </ac:spMkLst>
        </pc:spChg>
        <pc:spChg chg="del">
          <ac:chgData name="Amnon Sommer" userId="7dea29ae-40ce-459d-b720-1fb8c1e17df7" providerId="ADAL" clId="{DF6BC8A7-E96F-4553-8094-72C4340F57E9}" dt="2026-05-19T08:16:13.800" v="7459" actId="478"/>
          <ac:spMkLst>
            <pc:docMk/>
            <pc:sldMk cId="424598552" sldId="576"/>
            <ac:spMk id="4" creationId="{4CC774DC-B7A9-B24D-6606-028C1F8FD5F6}"/>
          </ac:spMkLst>
        </pc:spChg>
        <pc:spChg chg="add mod">
          <ac:chgData name="Amnon Sommer" userId="7dea29ae-40ce-459d-b720-1fb8c1e17df7" providerId="ADAL" clId="{DF6BC8A7-E96F-4553-8094-72C4340F57E9}" dt="2026-05-19T13:19:26.910" v="8534" actId="20577"/>
          <ac:spMkLst>
            <pc:docMk/>
            <pc:sldMk cId="424598552" sldId="576"/>
            <ac:spMk id="7" creationId="{9BB53DCF-D21B-3682-C348-883C6C54815B}"/>
          </ac:spMkLst>
        </pc:spChg>
        <pc:spChg chg="del">
          <ac:chgData name="Amnon Sommer" userId="7dea29ae-40ce-459d-b720-1fb8c1e17df7" providerId="ADAL" clId="{DF6BC8A7-E96F-4553-8094-72C4340F57E9}" dt="2026-05-19T08:16:11.827" v="7458" actId="478"/>
          <ac:spMkLst>
            <pc:docMk/>
            <pc:sldMk cId="424598552" sldId="576"/>
            <ac:spMk id="22" creationId="{757DC7DD-5A0D-1E17-27F6-3DF3E9A4AE07}"/>
          </ac:spMkLst>
        </pc:spChg>
        <pc:spChg chg="del">
          <ac:chgData name="Amnon Sommer" userId="7dea29ae-40ce-459d-b720-1fb8c1e17df7" providerId="ADAL" clId="{DF6BC8A7-E96F-4553-8094-72C4340F57E9}" dt="2026-05-19T08:16:19.793" v="7464" actId="478"/>
          <ac:spMkLst>
            <pc:docMk/>
            <pc:sldMk cId="424598552" sldId="576"/>
            <ac:spMk id="23" creationId="{C688B752-4B7A-CDAD-664C-0D6A338F44C1}"/>
          </ac:spMkLst>
        </pc:spChg>
        <pc:spChg chg="del">
          <ac:chgData name="Amnon Sommer" userId="7dea29ae-40ce-459d-b720-1fb8c1e17df7" providerId="ADAL" clId="{DF6BC8A7-E96F-4553-8094-72C4340F57E9}" dt="2026-05-19T08:16:15.074" v="7461" actId="478"/>
          <ac:spMkLst>
            <pc:docMk/>
            <pc:sldMk cId="424598552" sldId="576"/>
            <ac:spMk id="24" creationId="{90089906-0DE8-DF45-D71F-E4D05F03A3E6}"/>
          </ac:spMkLst>
        </pc:spChg>
        <pc:picChg chg="add mod modCrop">
          <ac:chgData name="Amnon Sommer" userId="7dea29ae-40ce-459d-b720-1fb8c1e17df7" providerId="ADAL" clId="{DF6BC8A7-E96F-4553-8094-72C4340F57E9}" dt="2026-05-19T11:49:09.837" v="8389" actId="1036"/>
          <ac:picMkLst>
            <pc:docMk/>
            <pc:sldMk cId="424598552" sldId="576"/>
            <ac:picMk id="6" creationId="{9E8569AF-1DE2-D93A-2F2C-2D52482C6D0D}"/>
          </ac:picMkLst>
        </pc:picChg>
        <pc:picChg chg="del">
          <ac:chgData name="Amnon Sommer" userId="7dea29ae-40ce-459d-b720-1fb8c1e17df7" providerId="ADAL" clId="{DF6BC8A7-E96F-4553-8094-72C4340F57E9}" dt="2026-05-19T08:16:18.539" v="7463" actId="478"/>
          <ac:picMkLst>
            <pc:docMk/>
            <pc:sldMk cId="424598552" sldId="576"/>
            <ac:picMk id="12" creationId="{91BDA422-901C-9F5A-CA3C-6643F307FB12}"/>
          </ac:picMkLst>
        </pc:picChg>
        <pc:picChg chg="mod modCrop">
          <ac:chgData name="Amnon Sommer" userId="7dea29ae-40ce-459d-b720-1fb8c1e17df7" providerId="ADAL" clId="{DF6BC8A7-E96F-4553-8094-72C4340F57E9}" dt="2026-05-19T11:49:11.331" v="8393" actId="1036"/>
          <ac:picMkLst>
            <pc:docMk/>
            <pc:sldMk cId="424598552" sldId="576"/>
            <ac:picMk id="14" creationId="{A3865C70-587D-0131-8A5A-0F7864DC0D9F}"/>
          </ac:picMkLst>
        </pc:picChg>
        <pc:picChg chg="del">
          <ac:chgData name="Amnon Sommer" userId="7dea29ae-40ce-459d-b720-1fb8c1e17df7" providerId="ADAL" clId="{DF6BC8A7-E96F-4553-8094-72C4340F57E9}" dt="2026-05-19T08:16:14.446" v="7460" actId="478"/>
          <ac:picMkLst>
            <pc:docMk/>
            <pc:sldMk cId="424598552" sldId="576"/>
            <ac:picMk id="19" creationId="{AE32E60F-F79A-9D04-6BE2-D03D1017CC0D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fld id="{1D934A3C-335D-4631-874D-726132E9CC79}" type="datetimeFigureOut">
              <a:rPr lang="he-IL" smtClean="0"/>
              <a:t>ג'/סיון/תשפ"ו</a:t>
            </a:fld>
            <a:endParaRPr lang="he-I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e-I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fld id="{C67D4FA2-DD1A-4E7B-8860-734A4CA1CB1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7819912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8995CC-7A96-6369-6E6A-2D4ADD03EF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992AB3E-92B8-3C7A-7509-C0D5EE08EE5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8A2E9FF-EE4A-D6D2-E457-046829755E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0E067D-401D-2CA2-3719-0ABBF7A7DC6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E2F7CE-7F46-474A-8527-1DF7D474CAA2}" type="slidenum">
              <a:rPr lang="en-IL" smtClean="0"/>
              <a:t>2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38143163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6A4E9D-E6BE-FC89-A38C-7060F20A66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FB5793C-7063-C5D8-38C7-C77DF63EC5C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C61673B-DA05-0CCE-70C7-DFFBEEB3FD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96420E-2557-78D1-AC72-B4300D07F7F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E2F7CE-7F46-474A-8527-1DF7D474CAA2}" type="slidenum">
              <a:rPr lang="en-IL" smtClean="0"/>
              <a:t>3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10067650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5CE664-5B6F-3AC6-E66D-95BAC8E6BB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0F6D40D-D3B8-8541-9E6B-772983B640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186C49D-D81F-9D25-EE5F-4D31CD22BF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7F614A-B5F8-DB88-B300-466F524678B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E2F7CE-7F46-474A-8527-1DF7D474CAA2}" type="slidenum">
              <a:rPr lang="en-IL" smtClean="0"/>
              <a:t>4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36955915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30C95D-15E5-007C-34EE-27D902F7A4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8E50869-F8E3-2E49-0657-1598EC114E2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53672B7-D9D1-7D90-07E3-83F1BB1CB4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7D70F9-F8EF-67DA-625F-7E15BACD73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E2F7CE-7F46-474A-8527-1DF7D474CAA2}" type="slidenum">
              <a:rPr lang="en-IL" smtClean="0"/>
              <a:t>5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18616922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B34C7E-1548-195A-223D-2F03A585B8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4245B52-AD13-644C-5AD9-62A0A36DD8A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C11CB61-A012-76F0-3823-1AA3EA9E9A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FD8161-285F-4381-C505-34934A7014B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E2F7CE-7F46-474A-8527-1DF7D474CAA2}" type="slidenum">
              <a:rPr lang="en-IL" smtClean="0"/>
              <a:t>6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25569637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7DF504-4AFD-143D-6B4B-A4AFFF72FC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248718-E259-E49F-438E-32131C90417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6C8BA12-A8A9-CDC3-701C-3161BFC6BC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18C463-9356-E555-FD78-EA7AD144495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E2F7CE-7F46-474A-8527-1DF7D474CAA2}" type="slidenum">
              <a:rPr lang="en-IL" smtClean="0"/>
              <a:t>7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22254806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26C5A3-C404-6B3A-FCB3-0987124E70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3E2B56C-003E-A078-6589-7602F9CD641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DF3D2CC-CACA-4B0D-859E-ED6B19B519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F9C9FC-4E1B-C13A-B863-B488F4242A0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E2F7CE-7F46-474A-8527-1DF7D474CAA2}" type="slidenum">
              <a:rPr lang="en-IL" smtClean="0"/>
              <a:t>8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19834663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Mai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blue and orange smoke&#10;&#10;Description automatically generated">
            <a:extLst>
              <a:ext uri="{FF2B5EF4-FFF2-40B4-BE49-F238E27FC236}">
                <a16:creationId xmlns:a16="http://schemas.microsoft.com/office/drawing/2014/main" id="{D67F7AF0-0292-E43F-9991-9DE39D812ED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8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459F725-D101-511E-7A1B-271179E088F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43775" y="2116574"/>
            <a:ext cx="9144000" cy="1436251"/>
          </a:xfrm>
        </p:spPr>
        <p:txBody>
          <a:bodyPr anchor="t">
            <a:normAutofit/>
          </a:bodyPr>
          <a:lstStyle>
            <a:lvl1pPr algn="l">
              <a:defRPr sz="5000" b="0">
                <a:solidFill>
                  <a:srgbClr val="4D4D4D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F6BAC0-F405-8E26-A989-54D7C6BCEEF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43775" y="3716917"/>
            <a:ext cx="9144000" cy="557595"/>
          </a:xfrm>
        </p:spPr>
        <p:txBody>
          <a:bodyPr/>
          <a:lstStyle>
            <a:lvl1pPr marL="0" indent="0" algn="l">
              <a:buNone/>
              <a:defRPr sz="2400">
                <a:solidFill>
                  <a:srgbClr val="4D4D4D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Add subtitle here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9E8CF0-B726-5F50-654A-986FFAF43D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3B39D-2905-42C4-B2CD-8C1BB1C599B5}" type="datetimeFigureOut">
              <a:rPr lang="en-US" smtClean="0"/>
              <a:t>5/19/2026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E6439D-0A6B-B9B8-D987-B901D24DA4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C55B48-3B50-0470-9ABB-BB66A46F9C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116E8-3E54-4CBB-A62C-B02E1E09DFC9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1CD49E29-86E4-2747-2D35-57ED6F7E00A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92491" y="530132"/>
            <a:ext cx="2518121" cy="741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29341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A blue and orange smoke&#10;&#10;Description automatically generated">
            <a:extLst>
              <a:ext uri="{FF2B5EF4-FFF2-40B4-BE49-F238E27FC236}">
                <a16:creationId xmlns:a16="http://schemas.microsoft.com/office/drawing/2014/main" id="{91F890C9-8F4E-36AA-90EA-6D26696B8BD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3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FE48E0D-4643-6DE4-723A-8CE9FCD32BD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3083" y="304800"/>
            <a:ext cx="11594591" cy="680043"/>
          </a:xfrm>
        </p:spPr>
        <p:txBody>
          <a:bodyPr anchor="t">
            <a:noAutofit/>
          </a:bodyPr>
          <a:lstStyle>
            <a:lvl1pPr>
              <a:defRPr sz="5000" b="0" spc="-50" baseline="0">
                <a:solidFill>
                  <a:srgbClr val="4D4D4D"/>
                </a:solidFill>
              </a:defRPr>
            </a:lvl1pPr>
          </a:lstStyle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783A50-3457-B821-20C1-5EA284E8D21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92609" y="1335024"/>
            <a:ext cx="11521440" cy="4645152"/>
          </a:xfrm>
        </p:spPr>
        <p:txBody>
          <a:bodyPr>
            <a:normAutofit/>
          </a:bodyPr>
          <a:lstStyle>
            <a:lvl1pPr>
              <a:defRPr sz="1800">
                <a:solidFill>
                  <a:srgbClr val="363636"/>
                </a:solidFill>
              </a:defRPr>
            </a:lvl1pPr>
          </a:lstStyle>
          <a:p>
            <a:pPr lvl="0"/>
            <a:r>
              <a:rPr lang="en-US" dirty="0"/>
              <a:t>Text here.. Text here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34853194-3E7F-0556-8977-439D3023BF4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98480" y="6262588"/>
            <a:ext cx="1243585" cy="357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57665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34" userDrawn="1">
          <p15:clr>
            <a:srgbClr val="FBAE40"/>
          </p15:clr>
        </p15:guide>
        <p15:guide id="2" orient="horz" pos="48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E48E0D-4643-6DE4-723A-8CE9FCD32BD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1975" y="361485"/>
            <a:ext cx="11296649" cy="566208"/>
          </a:xfrm>
        </p:spPr>
        <p:txBody>
          <a:bodyPr anchor="t">
            <a:normAutofit/>
          </a:bodyPr>
          <a:lstStyle>
            <a:lvl1pPr>
              <a:defRPr sz="3400" b="0" spc="-50" baseline="0">
                <a:solidFill>
                  <a:srgbClr val="4D4D4D"/>
                </a:solidFill>
              </a:defRPr>
            </a:lvl1pPr>
          </a:lstStyle>
          <a:p>
            <a:r>
              <a:rPr lang="en-US" dirty="0"/>
              <a:t>Headline here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783A50-3457-B821-20C1-5EA284E8D21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61975" y="1335024"/>
            <a:ext cx="11252074" cy="4645152"/>
          </a:xfrm>
        </p:spPr>
        <p:txBody>
          <a:bodyPr>
            <a:normAutofit/>
          </a:bodyPr>
          <a:lstStyle>
            <a:lvl1pPr marL="177800" indent="-177800">
              <a:buClr>
                <a:srgbClr val="5F8FB2"/>
              </a:buClr>
              <a:defRPr sz="2200">
                <a:solidFill>
                  <a:srgbClr val="4D4D4D"/>
                </a:solidFill>
              </a:defRPr>
            </a:lvl1pPr>
            <a:lvl2pPr marL="357188" indent="-179388">
              <a:buClr>
                <a:srgbClr val="5F8FB2"/>
              </a:buClr>
              <a:defRPr sz="2000">
                <a:solidFill>
                  <a:srgbClr val="4D4D4D"/>
                </a:solidFill>
              </a:defRPr>
            </a:lvl2pPr>
            <a:lvl3pPr>
              <a:defRPr/>
            </a:lvl3pPr>
            <a:lvl4pPr marL="727200" indent="-228600">
              <a:lnSpc>
                <a:spcPct val="150000"/>
              </a:lnSpc>
              <a:buClr>
                <a:srgbClr val="3D91B3"/>
              </a:buClr>
              <a:buFont typeface="Courier New" panose="02070309020205020404" pitchFamily="49" charset="0"/>
              <a:buChar char="o"/>
              <a:defRPr sz="1600"/>
            </a:lvl4pPr>
            <a:lvl5pPr marL="910800" indent="-228600">
              <a:lnSpc>
                <a:spcPct val="150000"/>
              </a:lnSpc>
              <a:buClr>
                <a:srgbClr val="3D91B3"/>
              </a:buClr>
              <a:buFont typeface="Poppins" panose="00000500000000000000" pitchFamily="2" charset="0"/>
              <a:buChar char="◊"/>
              <a:defRPr sz="1400"/>
            </a:lvl5pPr>
          </a:lstStyle>
          <a:p>
            <a:pPr lvl="0"/>
            <a:r>
              <a:rPr lang="en-US" dirty="0"/>
              <a:t>Add text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1"/>
            <a:endParaRPr lang="en-US" dirty="0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E2F0B103-5563-FBCB-D126-A558956B460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698480" y="6262588"/>
            <a:ext cx="1243585" cy="357503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5D8B826-9253-E970-CA47-6C4AC5F926B6}"/>
              </a:ext>
            </a:extLst>
          </p:cNvPr>
          <p:cNvSpPr/>
          <p:nvPr userDrawn="1"/>
        </p:nvSpPr>
        <p:spPr>
          <a:xfrm flipV="1">
            <a:off x="0" y="6757639"/>
            <a:ext cx="12192000" cy="100361"/>
          </a:xfrm>
          <a:prstGeom prst="rect">
            <a:avLst/>
          </a:prstGeom>
          <a:gradFill>
            <a:gsLst>
              <a:gs pos="0">
                <a:schemeClr val="bg1"/>
              </a:gs>
              <a:gs pos="72000">
                <a:srgbClr val="5D7380"/>
              </a:gs>
              <a:gs pos="24000">
                <a:srgbClr val="5D7380"/>
              </a:gs>
              <a:gs pos="50000">
                <a:srgbClr val="2C3B44"/>
              </a:gs>
              <a:gs pos="100000">
                <a:schemeClr val="bg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186F6A2-4C75-C390-4B8C-A345AEC45FB7}"/>
              </a:ext>
            </a:extLst>
          </p:cNvPr>
          <p:cNvSpPr/>
          <p:nvPr userDrawn="1"/>
        </p:nvSpPr>
        <p:spPr>
          <a:xfrm rot="16200000" flipV="1">
            <a:off x="30447" y="405148"/>
            <a:ext cx="790575" cy="85238"/>
          </a:xfrm>
          <a:prstGeom prst="rect">
            <a:avLst/>
          </a:prstGeom>
          <a:gradFill>
            <a:gsLst>
              <a:gs pos="0">
                <a:srgbClr val="233C44"/>
              </a:gs>
              <a:gs pos="24000">
                <a:srgbClr val="5D7380"/>
              </a:gs>
              <a:gs pos="100000">
                <a:schemeClr val="bg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83557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34" userDrawn="1">
          <p15:clr>
            <a:srgbClr val="FBAE40"/>
          </p15:clr>
        </p15:guide>
        <p15:guide id="2" orient="horz" pos="482" userDrawn="1">
          <p15:clr>
            <a:srgbClr val="FBAE40"/>
          </p15:clr>
        </p15:guide>
        <p15:guide id="3" pos="415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with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 10">
            <a:extLst>
              <a:ext uri="{FF2B5EF4-FFF2-40B4-BE49-F238E27FC236}">
                <a16:creationId xmlns:a16="http://schemas.microsoft.com/office/drawing/2014/main" id="{AE2D0E68-6412-882B-615D-97F40A7A5CC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698480" y="6262588"/>
            <a:ext cx="1243585" cy="357503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9F38D62B-3192-D833-F693-58E5A5DBAC2B}"/>
              </a:ext>
            </a:extLst>
          </p:cNvPr>
          <p:cNvSpPr/>
          <p:nvPr userDrawn="1"/>
        </p:nvSpPr>
        <p:spPr>
          <a:xfrm flipV="1">
            <a:off x="0" y="6757639"/>
            <a:ext cx="12192000" cy="100361"/>
          </a:xfrm>
          <a:prstGeom prst="rect">
            <a:avLst/>
          </a:prstGeom>
          <a:gradFill>
            <a:gsLst>
              <a:gs pos="0">
                <a:schemeClr val="bg1"/>
              </a:gs>
              <a:gs pos="72000">
                <a:srgbClr val="5D7380"/>
              </a:gs>
              <a:gs pos="24000">
                <a:srgbClr val="5D7380"/>
              </a:gs>
              <a:gs pos="50000">
                <a:srgbClr val="2C3B44"/>
              </a:gs>
              <a:gs pos="100000">
                <a:schemeClr val="bg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10574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34" userDrawn="1">
          <p15:clr>
            <a:srgbClr val="FBAE40"/>
          </p15:clr>
        </p15:guide>
        <p15:guide id="2" orient="horz" pos="482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E48E0D-4643-6DE4-723A-8CE9FCD32BD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2925" y="361485"/>
            <a:ext cx="11315699" cy="566208"/>
          </a:xfrm>
        </p:spPr>
        <p:txBody>
          <a:bodyPr anchor="t">
            <a:normAutofit/>
          </a:bodyPr>
          <a:lstStyle>
            <a:lvl1pPr>
              <a:defRPr lang="en-US" sz="3400" b="0" kern="1200" spc="-50" baseline="0" dirty="0">
                <a:solidFill>
                  <a:srgbClr val="4D4D4D"/>
                </a:solidFill>
                <a:latin typeface="Poppins Medium" panose="00000600000000000000" pitchFamily="2" charset="0"/>
                <a:ea typeface="+mj-ea"/>
                <a:cs typeface="Poppins Medium" panose="00000600000000000000" pitchFamily="2" charset="0"/>
              </a:defRPr>
            </a:lvl1pPr>
          </a:lstStyle>
          <a:p>
            <a:r>
              <a:rPr lang="en-US" dirty="0"/>
              <a:t>Headline here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783A50-3457-B821-20C1-5EA284E8D21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57403" y="1123951"/>
            <a:ext cx="11256645" cy="447674"/>
          </a:xfrm>
        </p:spPr>
        <p:txBody>
          <a:bodyPr anchor="ctr">
            <a:noAutofit/>
          </a:bodyPr>
          <a:lstStyle>
            <a:lvl1pPr marL="0" indent="0">
              <a:buNone/>
              <a:defRPr sz="1800">
                <a:solidFill>
                  <a:srgbClr val="5F8FB2"/>
                </a:solidFill>
                <a:latin typeface="Poppins SemiBold" panose="00000700000000000000" pitchFamily="2" charset="0"/>
                <a:cs typeface="Poppins SemiBold" panose="00000700000000000000" pitchFamily="2" charset="0"/>
              </a:defRPr>
            </a:lvl1pPr>
          </a:lstStyle>
          <a:p>
            <a:pPr lvl="0"/>
            <a:r>
              <a:rPr lang="en-US" dirty="0"/>
              <a:t>SUBTITLE HERE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424A3B4A-AF5C-BD5D-669F-9D338995699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552449" y="1725549"/>
            <a:ext cx="11256645" cy="4313302"/>
          </a:xfrm>
        </p:spPr>
        <p:txBody>
          <a:bodyPr>
            <a:normAutofit/>
          </a:bodyPr>
          <a:lstStyle>
            <a:lvl1pPr marL="180975" indent="-180975">
              <a:buClr>
                <a:srgbClr val="5F8FB2"/>
              </a:buClr>
              <a:buFont typeface="Arial" panose="020B0604020202020204" pitchFamily="34" charset="0"/>
              <a:buChar char="•"/>
              <a:defRPr lang="en-US" sz="2200" kern="1200" dirty="0" smtClean="0">
                <a:solidFill>
                  <a:srgbClr val="4D4D4D"/>
                </a:solidFill>
                <a:latin typeface="Poppins" panose="02000000000000000000" pitchFamily="2" charset="0"/>
                <a:ea typeface="+mn-ea"/>
                <a:cs typeface="Poppins" panose="02000000000000000000" pitchFamily="2" charset="0"/>
              </a:defRPr>
            </a:lvl1pPr>
            <a:lvl2pPr marL="357188" indent="-179388">
              <a:buClr>
                <a:srgbClr val="5F8FB2"/>
              </a:buClr>
              <a:defRPr>
                <a:solidFill>
                  <a:srgbClr val="4D4D4D"/>
                </a:solidFill>
              </a:defRPr>
            </a:lvl2pPr>
          </a:lstStyle>
          <a:p>
            <a:pPr lvl="0"/>
            <a:r>
              <a:rPr lang="en-US" dirty="0"/>
              <a:t>Add text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1"/>
            <a:endParaRPr lang="en-US" dirty="0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43AB9507-11B5-FCE7-9ADA-2D79B8DE594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698480" y="6262588"/>
            <a:ext cx="1243585" cy="357503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BA6F781F-E060-393D-AB24-A9AF1AFC32BC}"/>
              </a:ext>
            </a:extLst>
          </p:cNvPr>
          <p:cNvSpPr/>
          <p:nvPr userDrawn="1"/>
        </p:nvSpPr>
        <p:spPr>
          <a:xfrm flipV="1">
            <a:off x="0" y="6757639"/>
            <a:ext cx="12192000" cy="100361"/>
          </a:xfrm>
          <a:prstGeom prst="rect">
            <a:avLst/>
          </a:prstGeom>
          <a:gradFill>
            <a:gsLst>
              <a:gs pos="0">
                <a:schemeClr val="bg1"/>
              </a:gs>
              <a:gs pos="72000">
                <a:srgbClr val="5D7380"/>
              </a:gs>
              <a:gs pos="24000">
                <a:srgbClr val="5D7380"/>
              </a:gs>
              <a:gs pos="50000">
                <a:srgbClr val="2C3B44"/>
              </a:gs>
              <a:gs pos="100000">
                <a:schemeClr val="bg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3217412-B82D-514E-7FC7-ABAD30113B04}"/>
              </a:ext>
            </a:extLst>
          </p:cNvPr>
          <p:cNvSpPr/>
          <p:nvPr userDrawn="1"/>
        </p:nvSpPr>
        <p:spPr>
          <a:xfrm rot="16200000" flipV="1">
            <a:off x="30447" y="405148"/>
            <a:ext cx="790575" cy="85238"/>
          </a:xfrm>
          <a:prstGeom prst="rect">
            <a:avLst/>
          </a:prstGeom>
          <a:gradFill>
            <a:gsLst>
              <a:gs pos="0">
                <a:srgbClr val="233C44"/>
              </a:gs>
              <a:gs pos="24000">
                <a:srgbClr val="5D7380"/>
              </a:gs>
              <a:gs pos="100000">
                <a:schemeClr val="bg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5849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34" userDrawn="1">
          <p15:clr>
            <a:srgbClr val="FBAE40"/>
          </p15:clr>
        </p15:guide>
        <p15:guide id="2" orient="horz" pos="482" userDrawn="1">
          <p15:clr>
            <a:srgbClr val="FBAE40"/>
          </p15:clr>
        </p15:guide>
        <p15:guide id="3" pos="415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E48E0D-4643-6DE4-723A-8CE9FCD32BD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2925" y="361485"/>
            <a:ext cx="11315699" cy="566208"/>
          </a:xfrm>
        </p:spPr>
        <p:txBody>
          <a:bodyPr anchor="t">
            <a:normAutofit/>
          </a:bodyPr>
          <a:lstStyle>
            <a:lvl1pPr>
              <a:defRPr lang="en-US" sz="3400" b="0" kern="1200" spc="-50" baseline="0" dirty="0">
                <a:solidFill>
                  <a:srgbClr val="4D4D4D"/>
                </a:solidFill>
                <a:latin typeface="Poppins Medium" panose="00000600000000000000" pitchFamily="2" charset="0"/>
                <a:ea typeface="+mj-ea"/>
                <a:cs typeface="Poppins Medium" panose="00000600000000000000" pitchFamily="2" charset="0"/>
              </a:defRPr>
            </a:lvl1pPr>
          </a:lstStyle>
          <a:p>
            <a:r>
              <a:rPr lang="en-US" dirty="0"/>
              <a:t>Headline here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783A50-3457-B821-20C1-5EA284E8D21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57404" y="2697098"/>
            <a:ext cx="2390776" cy="322327"/>
          </a:xfrm>
        </p:spPr>
        <p:txBody>
          <a:bodyPr anchor="ctr">
            <a:noAutofit/>
          </a:bodyPr>
          <a:lstStyle>
            <a:lvl1pPr marL="0" indent="0">
              <a:buNone/>
              <a:defRPr sz="1800">
                <a:solidFill>
                  <a:srgbClr val="5F8FB2"/>
                </a:solidFill>
                <a:latin typeface="Poppins SemiBold" panose="00000700000000000000" pitchFamily="2" charset="0"/>
                <a:cs typeface="Poppins SemiBold" panose="00000700000000000000" pitchFamily="2" charset="0"/>
              </a:defRPr>
            </a:lvl1pPr>
          </a:lstStyle>
          <a:p>
            <a:pPr lvl="0"/>
            <a:r>
              <a:rPr lang="en-US" dirty="0"/>
              <a:t>SUBTITLE HERE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424A3B4A-AF5C-BD5D-669F-9D338995699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552450" y="3087624"/>
            <a:ext cx="2390776" cy="2313051"/>
          </a:xfrm>
        </p:spPr>
        <p:txBody>
          <a:bodyPr>
            <a:normAutofit/>
          </a:bodyPr>
          <a:lstStyle>
            <a:lvl1pPr marL="180975" indent="-180975">
              <a:buClr>
                <a:srgbClr val="5F8FB2"/>
              </a:buClr>
              <a:buFont typeface="Arial" panose="020B0604020202020204" pitchFamily="34" charset="0"/>
              <a:buChar char="•"/>
              <a:defRPr lang="en-US" sz="1800" kern="1200" dirty="0" smtClean="0">
                <a:solidFill>
                  <a:srgbClr val="4D4D4D"/>
                </a:solidFill>
                <a:latin typeface="Poppins" panose="02000000000000000000" pitchFamily="2" charset="0"/>
                <a:ea typeface="+mn-ea"/>
                <a:cs typeface="Poppins" panose="02000000000000000000" pitchFamily="2" charset="0"/>
              </a:defRPr>
            </a:lvl1pPr>
            <a:lvl2pPr marL="177800" indent="0">
              <a:buClr>
                <a:srgbClr val="5F8FB2"/>
              </a:buClr>
              <a:buNone/>
              <a:defRPr sz="1800">
                <a:solidFill>
                  <a:srgbClr val="4D4D4D"/>
                </a:solidFill>
              </a:defRPr>
            </a:lvl2pPr>
            <a:lvl3pPr>
              <a:defRPr sz="1800"/>
            </a:lvl3pPr>
          </a:lstStyle>
          <a:p>
            <a:pPr lvl="0"/>
            <a:r>
              <a:rPr lang="en-US" dirty="0"/>
              <a:t>Add text here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43AB9507-11B5-FCE7-9ADA-2D79B8DE594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698480" y="6262588"/>
            <a:ext cx="1243585" cy="357503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BA6F781F-E060-393D-AB24-A9AF1AFC32BC}"/>
              </a:ext>
            </a:extLst>
          </p:cNvPr>
          <p:cNvSpPr/>
          <p:nvPr userDrawn="1"/>
        </p:nvSpPr>
        <p:spPr>
          <a:xfrm flipV="1">
            <a:off x="0" y="6757639"/>
            <a:ext cx="12192000" cy="100361"/>
          </a:xfrm>
          <a:prstGeom prst="rect">
            <a:avLst/>
          </a:prstGeom>
          <a:gradFill>
            <a:gsLst>
              <a:gs pos="0">
                <a:schemeClr val="bg1"/>
              </a:gs>
              <a:gs pos="72000">
                <a:srgbClr val="5D7380"/>
              </a:gs>
              <a:gs pos="24000">
                <a:srgbClr val="5D7380"/>
              </a:gs>
              <a:gs pos="50000">
                <a:srgbClr val="2C3B44"/>
              </a:gs>
              <a:gs pos="100000">
                <a:schemeClr val="bg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3217412-B82D-514E-7FC7-ABAD30113B04}"/>
              </a:ext>
            </a:extLst>
          </p:cNvPr>
          <p:cNvSpPr/>
          <p:nvPr userDrawn="1"/>
        </p:nvSpPr>
        <p:spPr>
          <a:xfrm rot="16200000" flipV="1">
            <a:off x="30447" y="405148"/>
            <a:ext cx="790575" cy="85238"/>
          </a:xfrm>
          <a:prstGeom prst="rect">
            <a:avLst/>
          </a:prstGeom>
          <a:gradFill>
            <a:gsLst>
              <a:gs pos="0">
                <a:srgbClr val="233C44"/>
              </a:gs>
              <a:gs pos="24000">
                <a:srgbClr val="5D7380"/>
              </a:gs>
              <a:gs pos="100000">
                <a:schemeClr val="bg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AE8A61D-A76C-2BD1-2E35-254D6BD1F17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415029" y="2697098"/>
            <a:ext cx="2390776" cy="322327"/>
          </a:xfrm>
        </p:spPr>
        <p:txBody>
          <a:bodyPr anchor="ctr">
            <a:noAutofit/>
          </a:bodyPr>
          <a:lstStyle>
            <a:lvl1pPr marL="0" indent="0">
              <a:buNone/>
              <a:defRPr sz="1800">
                <a:solidFill>
                  <a:srgbClr val="5F8FB2"/>
                </a:solidFill>
                <a:latin typeface="Poppins SemiBold" panose="00000700000000000000" pitchFamily="2" charset="0"/>
                <a:cs typeface="Poppins SemiBold" panose="00000700000000000000" pitchFamily="2" charset="0"/>
              </a:defRPr>
            </a:lvl1pPr>
          </a:lstStyle>
          <a:p>
            <a:pPr lvl="0"/>
            <a:r>
              <a:rPr lang="en-US" dirty="0"/>
              <a:t>SUBTITLE HERE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594B2D5-597C-0A41-18A3-378C67AF8F92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410075" y="3087624"/>
            <a:ext cx="2390776" cy="2313051"/>
          </a:xfrm>
        </p:spPr>
        <p:txBody>
          <a:bodyPr>
            <a:normAutofit/>
          </a:bodyPr>
          <a:lstStyle>
            <a:lvl1pPr marL="180975" indent="-180975">
              <a:buClr>
                <a:srgbClr val="5F8FB2"/>
              </a:buClr>
              <a:buFont typeface="Arial" panose="020B0604020202020204" pitchFamily="34" charset="0"/>
              <a:buChar char="•"/>
              <a:defRPr lang="en-US" sz="1800" kern="1200" dirty="0" smtClean="0">
                <a:solidFill>
                  <a:srgbClr val="4D4D4D"/>
                </a:solidFill>
                <a:latin typeface="Poppins" panose="02000000000000000000" pitchFamily="2" charset="0"/>
                <a:ea typeface="+mn-ea"/>
                <a:cs typeface="Poppins" panose="02000000000000000000" pitchFamily="2" charset="0"/>
              </a:defRPr>
            </a:lvl1pPr>
            <a:lvl2pPr marL="357188" indent="-179388">
              <a:buClr>
                <a:srgbClr val="5F8FB2"/>
              </a:buClr>
              <a:defRPr>
                <a:solidFill>
                  <a:srgbClr val="4D4D4D"/>
                </a:solidFill>
              </a:defRPr>
            </a:lvl2pPr>
          </a:lstStyle>
          <a:p>
            <a:pPr lvl="0"/>
            <a:r>
              <a:rPr lang="en-US" dirty="0"/>
              <a:t>Add text here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BAA3704-8C0C-0D4B-C55B-2628C1BE19AF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8272654" y="2697098"/>
            <a:ext cx="2390776" cy="322327"/>
          </a:xfrm>
        </p:spPr>
        <p:txBody>
          <a:bodyPr anchor="ctr">
            <a:noAutofit/>
          </a:bodyPr>
          <a:lstStyle>
            <a:lvl1pPr marL="0" indent="0">
              <a:buNone/>
              <a:defRPr sz="1800">
                <a:solidFill>
                  <a:srgbClr val="5F8FB2"/>
                </a:solidFill>
                <a:latin typeface="Poppins SemiBold" panose="00000700000000000000" pitchFamily="2" charset="0"/>
                <a:cs typeface="Poppins SemiBold" panose="00000700000000000000" pitchFamily="2" charset="0"/>
              </a:defRPr>
            </a:lvl1pPr>
          </a:lstStyle>
          <a:p>
            <a:pPr lvl="0"/>
            <a:r>
              <a:rPr lang="en-US" dirty="0"/>
              <a:t>SUBTITLE HERE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BFFC04EB-E1CC-DF96-A846-CFB637DB852B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8267700" y="3087624"/>
            <a:ext cx="2390776" cy="2313051"/>
          </a:xfrm>
        </p:spPr>
        <p:txBody>
          <a:bodyPr>
            <a:normAutofit/>
          </a:bodyPr>
          <a:lstStyle>
            <a:lvl1pPr marL="180975" indent="-180975">
              <a:buClr>
                <a:srgbClr val="5F8FB2"/>
              </a:buClr>
              <a:buFont typeface="Arial" panose="020B0604020202020204" pitchFamily="34" charset="0"/>
              <a:buChar char="•"/>
              <a:defRPr lang="en-US" sz="1800" kern="1200" dirty="0" smtClean="0">
                <a:solidFill>
                  <a:srgbClr val="4D4D4D"/>
                </a:solidFill>
                <a:latin typeface="Poppins" panose="02000000000000000000" pitchFamily="2" charset="0"/>
                <a:ea typeface="+mn-ea"/>
                <a:cs typeface="Poppins" panose="02000000000000000000" pitchFamily="2" charset="0"/>
              </a:defRPr>
            </a:lvl1pPr>
            <a:lvl2pPr marL="180975" indent="-3175">
              <a:buClr>
                <a:srgbClr val="5F8FB2"/>
              </a:buClr>
              <a:buFont typeface="Arial" panose="020B0604020202020204" pitchFamily="34" charset="0"/>
              <a:buChar char="•"/>
              <a:defRPr sz="1800">
                <a:solidFill>
                  <a:srgbClr val="4D4D4D"/>
                </a:solidFill>
              </a:defRPr>
            </a:lvl2pPr>
          </a:lstStyle>
          <a:p>
            <a:pPr lvl="0"/>
            <a:r>
              <a:rPr lang="en-US" dirty="0"/>
              <a:t>Add text here</a:t>
            </a:r>
          </a:p>
        </p:txBody>
      </p:sp>
    </p:spTree>
    <p:extLst>
      <p:ext uri="{BB962C8B-B14F-4D97-AF65-F5344CB8AC3E}">
        <p14:creationId xmlns:p14="http://schemas.microsoft.com/office/powerpoint/2010/main" val="23441439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34" userDrawn="1">
          <p15:clr>
            <a:srgbClr val="FBAE40"/>
          </p15:clr>
        </p15:guide>
        <p15:guide id="2" orient="horz" pos="482" userDrawn="1">
          <p15:clr>
            <a:srgbClr val="FBAE40"/>
          </p15:clr>
        </p15:guide>
        <p15:guide id="3" pos="415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, Content, 2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E48E0D-4643-6DE4-723A-8CE9FCD32BD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2823" y="361485"/>
            <a:ext cx="11295801" cy="566208"/>
          </a:xfrm>
        </p:spPr>
        <p:txBody>
          <a:bodyPr anchor="t">
            <a:normAutofit/>
          </a:bodyPr>
          <a:lstStyle>
            <a:lvl1pPr>
              <a:defRPr lang="en-US" sz="3400" b="0" kern="1200" spc="-50" baseline="0" dirty="0">
                <a:solidFill>
                  <a:srgbClr val="4D4D4D"/>
                </a:solidFill>
                <a:latin typeface="Poppins Medium" panose="00000600000000000000" pitchFamily="2" charset="0"/>
                <a:ea typeface="+mj-ea"/>
                <a:cs typeface="Poppins Medium" panose="00000600000000000000" pitchFamily="2" charset="0"/>
              </a:defRPr>
            </a:lvl1pPr>
          </a:lstStyle>
          <a:p>
            <a:r>
              <a:rPr lang="en-US" dirty="0"/>
              <a:t>Headline here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783A50-3457-B821-20C1-5EA284E8D21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52449" y="1335024"/>
            <a:ext cx="7839075" cy="4645152"/>
          </a:xfrm>
        </p:spPr>
        <p:txBody>
          <a:bodyPr>
            <a:normAutofit/>
          </a:bodyPr>
          <a:lstStyle>
            <a:lvl1pPr marL="177800" indent="-177800">
              <a:buClr>
                <a:srgbClr val="5F8FB2"/>
              </a:buClr>
              <a:defRPr sz="2200">
                <a:solidFill>
                  <a:srgbClr val="5F5F5F"/>
                </a:solidFill>
              </a:defRPr>
            </a:lvl1pPr>
            <a:lvl2pPr marL="357188" indent="-179388">
              <a:buClr>
                <a:srgbClr val="5F8FB2"/>
              </a:buClr>
              <a:defRPr>
                <a:solidFill>
                  <a:srgbClr val="4D4D4D"/>
                </a:solidFill>
              </a:defRPr>
            </a:lvl2pPr>
          </a:lstStyle>
          <a:p>
            <a:pPr lvl="0"/>
            <a:r>
              <a:rPr lang="en-US" dirty="0"/>
              <a:t>Add text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34853194-3E7F-0556-8977-439D3023BF4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698480" y="6262588"/>
            <a:ext cx="1243585" cy="357503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0D0698F-8A7A-DDF8-EB82-524008848DAB}"/>
              </a:ext>
            </a:extLst>
          </p:cNvPr>
          <p:cNvSpPr/>
          <p:nvPr userDrawn="1"/>
        </p:nvSpPr>
        <p:spPr>
          <a:xfrm flipV="1">
            <a:off x="0" y="6757639"/>
            <a:ext cx="12192000" cy="100361"/>
          </a:xfrm>
          <a:prstGeom prst="rect">
            <a:avLst/>
          </a:prstGeom>
          <a:gradFill>
            <a:gsLst>
              <a:gs pos="0">
                <a:schemeClr val="bg1"/>
              </a:gs>
              <a:gs pos="72000">
                <a:srgbClr val="5D7380"/>
              </a:gs>
              <a:gs pos="24000">
                <a:srgbClr val="5D7380"/>
              </a:gs>
              <a:gs pos="50000">
                <a:srgbClr val="2C3B44"/>
              </a:gs>
              <a:gs pos="100000">
                <a:schemeClr val="bg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B7CB97BC-6D9F-2613-7945-6DB82EEBEB3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855229" y="1427355"/>
            <a:ext cx="3021980" cy="2001645"/>
          </a:xfrm>
          <a:prstGeom prst="roundRect">
            <a:avLst>
              <a:gd name="adj" fmla="val 13446"/>
            </a:avLst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200"/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0" name="Picture Placeholder 6">
            <a:extLst>
              <a:ext uri="{FF2B5EF4-FFF2-40B4-BE49-F238E27FC236}">
                <a16:creationId xmlns:a16="http://schemas.microsoft.com/office/drawing/2014/main" id="{1E3F74EB-5367-C592-90C2-66637A34CA1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855229" y="3854604"/>
            <a:ext cx="3021980" cy="2001645"/>
          </a:xfrm>
          <a:prstGeom prst="roundRect">
            <a:avLst>
              <a:gd name="adj" fmla="val 13446"/>
            </a:avLst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200"/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5A62C7-7254-D0EB-0218-4CABC74D1D13}"/>
              </a:ext>
            </a:extLst>
          </p:cNvPr>
          <p:cNvSpPr txBox="1">
            <a:spLocks/>
          </p:cNvSpPr>
          <p:nvPr userDrawn="1"/>
        </p:nvSpPr>
        <p:spPr>
          <a:xfrm>
            <a:off x="289932" y="6430299"/>
            <a:ext cx="5040352" cy="33438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bg1">
                    <a:lumMod val="75000"/>
                  </a:schemeClr>
                </a:solidFill>
                <a:latin typeface="Poppins" panose="02000000000000000000" pitchFamily="2" charset="0"/>
                <a:ea typeface="+mn-ea"/>
                <a:cs typeface="Poppins" panose="02000000000000000000" pitchFamily="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This document is Tritone intellectual property; any copy is strictly prohibited</a:t>
            </a:r>
            <a:endParaRPr lang="en-IL" sz="8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03C5CA3-7875-DAE6-D196-1E19FA9F4181}"/>
              </a:ext>
            </a:extLst>
          </p:cNvPr>
          <p:cNvSpPr/>
          <p:nvPr userDrawn="1"/>
        </p:nvSpPr>
        <p:spPr>
          <a:xfrm rot="16200000" flipV="1">
            <a:off x="30447" y="405148"/>
            <a:ext cx="790575" cy="85238"/>
          </a:xfrm>
          <a:prstGeom prst="rect">
            <a:avLst/>
          </a:prstGeom>
          <a:gradFill>
            <a:gsLst>
              <a:gs pos="0">
                <a:srgbClr val="233C44"/>
              </a:gs>
              <a:gs pos="24000">
                <a:srgbClr val="5D7380"/>
              </a:gs>
              <a:gs pos="100000">
                <a:schemeClr val="bg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3235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34" userDrawn="1">
          <p15:clr>
            <a:srgbClr val="FBAE40"/>
          </p15:clr>
        </p15:guide>
        <p15:guide id="2" orient="horz" pos="482" userDrawn="1">
          <p15:clr>
            <a:srgbClr val="FBAE40"/>
          </p15:clr>
        </p15:guide>
        <p15:guide id="3" pos="415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, Content, 4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E48E0D-4643-6DE4-723A-8CE9FCD32BD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2451" y="361485"/>
            <a:ext cx="11306174" cy="566208"/>
          </a:xfrm>
        </p:spPr>
        <p:txBody>
          <a:bodyPr anchor="t">
            <a:normAutofit/>
          </a:bodyPr>
          <a:lstStyle>
            <a:lvl1pPr>
              <a:defRPr lang="en-US" sz="3400" b="0" kern="1200" spc="-50" baseline="0" dirty="0">
                <a:solidFill>
                  <a:srgbClr val="4D4D4D"/>
                </a:solidFill>
                <a:latin typeface="Poppins Medium" panose="00000600000000000000" pitchFamily="2" charset="0"/>
                <a:ea typeface="+mj-ea"/>
                <a:cs typeface="Poppins Medium" panose="00000600000000000000" pitchFamily="2" charset="0"/>
              </a:defRPr>
            </a:lvl1pPr>
          </a:lstStyle>
          <a:p>
            <a:r>
              <a:rPr lang="en-US" dirty="0"/>
              <a:t>Headline here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783A50-3457-B821-20C1-5EA284E8D21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61974" y="1335024"/>
            <a:ext cx="4552951" cy="4645152"/>
          </a:xfrm>
        </p:spPr>
        <p:txBody>
          <a:bodyPr>
            <a:normAutofit/>
          </a:bodyPr>
          <a:lstStyle>
            <a:lvl1pPr>
              <a:defRPr sz="1800">
                <a:solidFill>
                  <a:srgbClr val="363636"/>
                </a:solidFill>
              </a:defRPr>
            </a:lvl1pPr>
          </a:lstStyle>
          <a:p>
            <a:pPr lvl="0"/>
            <a:r>
              <a:rPr lang="en-US" dirty="0"/>
              <a:t>Text here.. Text here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34853194-3E7F-0556-8977-439D3023BF4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698480" y="6262588"/>
            <a:ext cx="1243585" cy="357503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0D0698F-8A7A-DDF8-EB82-524008848DAB}"/>
              </a:ext>
            </a:extLst>
          </p:cNvPr>
          <p:cNvSpPr/>
          <p:nvPr userDrawn="1"/>
        </p:nvSpPr>
        <p:spPr>
          <a:xfrm flipV="1">
            <a:off x="0" y="6757639"/>
            <a:ext cx="12192000" cy="100361"/>
          </a:xfrm>
          <a:prstGeom prst="rect">
            <a:avLst/>
          </a:prstGeom>
          <a:gradFill>
            <a:gsLst>
              <a:gs pos="0">
                <a:schemeClr val="bg1"/>
              </a:gs>
              <a:gs pos="72000">
                <a:srgbClr val="5D7380"/>
              </a:gs>
              <a:gs pos="24000">
                <a:srgbClr val="5D7380"/>
              </a:gs>
              <a:gs pos="50000">
                <a:srgbClr val="2C3B44"/>
              </a:gs>
              <a:gs pos="100000">
                <a:schemeClr val="bg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B7CB97BC-6D9F-2613-7945-6DB82EEBEB3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409735" y="1427355"/>
            <a:ext cx="3021980" cy="2001645"/>
          </a:xfrm>
          <a:prstGeom prst="roundRect">
            <a:avLst>
              <a:gd name="adj" fmla="val 13446"/>
            </a:avLst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200"/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0" name="Picture Placeholder 6">
            <a:extLst>
              <a:ext uri="{FF2B5EF4-FFF2-40B4-BE49-F238E27FC236}">
                <a16:creationId xmlns:a16="http://schemas.microsoft.com/office/drawing/2014/main" id="{1E3F74EB-5367-C592-90C2-66637A34CA1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414149" y="3854604"/>
            <a:ext cx="3021980" cy="2001645"/>
          </a:xfrm>
          <a:prstGeom prst="roundRect">
            <a:avLst>
              <a:gd name="adj" fmla="val 13446"/>
            </a:avLst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200"/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5" name="Picture Placeholder 6">
            <a:extLst>
              <a:ext uri="{FF2B5EF4-FFF2-40B4-BE49-F238E27FC236}">
                <a16:creationId xmlns:a16="http://schemas.microsoft.com/office/drawing/2014/main" id="{A6D0BE89-EFE6-99FD-6060-6F4D8E88A90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819685" y="1427355"/>
            <a:ext cx="3021980" cy="2001645"/>
          </a:xfrm>
          <a:prstGeom prst="roundRect">
            <a:avLst>
              <a:gd name="adj" fmla="val 13446"/>
            </a:avLst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200"/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1" name="Picture Placeholder 6">
            <a:extLst>
              <a:ext uri="{FF2B5EF4-FFF2-40B4-BE49-F238E27FC236}">
                <a16:creationId xmlns:a16="http://schemas.microsoft.com/office/drawing/2014/main" id="{C3D10D71-B04E-E508-0902-1A92CB0866CB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819685" y="3854604"/>
            <a:ext cx="3021980" cy="2001645"/>
          </a:xfrm>
          <a:prstGeom prst="roundRect">
            <a:avLst>
              <a:gd name="adj" fmla="val 13446"/>
            </a:avLst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200"/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A1DC27BC-828F-FA11-6A6B-41AEEEE8D10F}"/>
              </a:ext>
            </a:extLst>
          </p:cNvPr>
          <p:cNvSpPr txBox="1">
            <a:spLocks/>
          </p:cNvSpPr>
          <p:nvPr userDrawn="1"/>
        </p:nvSpPr>
        <p:spPr>
          <a:xfrm>
            <a:off x="289932" y="6430299"/>
            <a:ext cx="5040352" cy="33438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bg1">
                    <a:lumMod val="75000"/>
                  </a:schemeClr>
                </a:solidFill>
                <a:latin typeface="Poppins" panose="02000000000000000000" pitchFamily="2" charset="0"/>
                <a:ea typeface="+mn-ea"/>
                <a:cs typeface="Poppins" panose="02000000000000000000" pitchFamily="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This document is Tritone intellectual property; any copy is strictly prohibited</a:t>
            </a:r>
            <a:endParaRPr lang="en-IL" sz="8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C02FFFB-A902-928E-F01B-79C4311D7058}"/>
              </a:ext>
            </a:extLst>
          </p:cNvPr>
          <p:cNvSpPr/>
          <p:nvPr userDrawn="1"/>
        </p:nvSpPr>
        <p:spPr>
          <a:xfrm rot="16200000" flipV="1">
            <a:off x="30447" y="405148"/>
            <a:ext cx="790575" cy="85238"/>
          </a:xfrm>
          <a:prstGeom prst="rect">
            <a:avLst/>
          </a:prstGeom>
          <a:gradFill>
            <a:gsLst>
              <a:gs pos="0">
                <a:srgbClr val="233C44"/>
              </a:gs>
              <a:gs pos="24000">
                <a:srgbClr val="5D7380"/>
              </a:gs>
              <a:gs pos="100000">
                <a:schemeClr val="bg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909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34" userDrawn="1">
          <p15:clr>
            <a:srgbClr val="FBAE40"/>
          </p15:clr>
        </p15:guide>
        <p15:guide id="2" orient="horz" pos="482" userDrawn="1">
          <p15:clr>
            <a:srgbClr val="FBAE40"/>
          </p15:clr>
        </p15:guide>
        <p15:guide id="3" pos="415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, Subtitle, Content, 1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E48E0D-4643-6DE4-723A-8CE9FCD32BD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2450" y="351960"/>
            <a:ext cx="11306174" cy="566208"/>
          </a:xfrm>
        </p:spPr>
        <p:txBody>
          <a:bodyPr anchor="t">
            <a:normAutofit/>
          </a:bodyPr>
          <a:lstStyle>
            <a:lvl1pPr>
              <a:defRPr lang="en-US" sz="3400" b="0" kern="1200" spc="-50" baseline="0" dirty="0">
                <a:solidFill>
                  <a:srgbClr val="4D4D4D"/>
                </a:solidFill>
                <a:latin typeface="Poppins Medium" panose="00000600000000000000" pitchFamily="2" charset="0"/>
                <a:ea typeface="+mj-ea"/>
                <a:cs typeface="Poppins Medium" panose="00000600000000000000" pitchFamily="2" charset="0"/>
              </a:defRPr>
            </a:lvl1pPr>
          </a:lstStyle>
          <a:p>
            <a:r>
              <a:rPr lang="en-US" dirty="0"/>
              <a:t>Headline here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34853194-3E7F-0556-8977-439D3023BF4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698480" y="6262588"/>
            <a:ext cx="1243585" cy="357503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0D0698F-8A7A-DDF8-EB82-524008848DAB}"/>
              </a:ext>
            </a:extLst>
          </p:cNvPr>
          <p:cNvSpPr/>
          <p:nvPr userDrawn="1"/>
        </p:nvSpPr>
        <p:spPr>
          <a:xfrm flipV="1">
            <a:off x="0" y="6757639"/>
            <a:ext cx="12192000" cy="100361"/>
          </a:xfrm>
          <a:prstGeom prst="rect">
            <a:avLst/>
          </a:prstGeom>
          <a:gradFill>
            <a:gsLst>
              <a:gs pos="0">
                <a:schemeClr val="bg1"/>
              </a:gs>
              <a:gs pos="72000">
                <a:srgbClr val="5D7380"/>
              </a:gs>
              <a:gs pos="24000">
                <a:srgbClr val="5D7380"/>
              </a:gs>
              <a:gs pos="50000">
                <a:srgbClr val="2C3B44"/>
              </a:gs>
              <a:gs pos="100000">
                <a:schemeClr val="bg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B7CB97BC-6D9F-2613-7945-6DB82EEBEB3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440045" y="1427356"/>
            <a:ext cx="3021980" cy="4594304"/>
          </a:xfrm>
          <a:prstGeom prst="roundRect">
            <a:avLst>
              <a:gd name="adj" fmla="val 9756"/>
            </a:avLst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200"/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CCBC7260-C1F2-DEF7-61D0-C10FFA81900A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561975" y="1604963"/>
            <a:ext cx="3322850" cy="401677"/>
          </a:xfr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rgbClr val="5F8FB2"/>
                </a:solidFill>
                <a:latin typeface="Poppins SemiBold" panose="00000700000000000000" pitchFamily="2" charset="0"/>
                <a:cs typeface="Poppins SemiBold" panose="00000700000000000000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SUBTITLE HERE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5FD6413A-A77A-3D42-17F0-620E0C516465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8056757" y="1604963"/>
            <a:ext cx="3573965" cy="385761"/>
          </a:xfrm>
        </p:spPr>
        <p:txBody>
          <a:bodyPr anchor="ctr">
            <a:noAutofit/>
          </a:bodyPr>
          <a:lstStyle>
            <a:lvl1pPr marL="0" indent="0">
              <a:buNone/>
              <a:defRPr lang="en-US" sz="2000" b="0" kern="1200" dirty="0">
                <a:solidFill>
                  <a:srgbClr val="5F8FB2"/>
                </a:solidFill>
                <a:latin typeface="Poppins SemiBold" panose="00000700000000000000" pitchFamily="2" charset="0"/>
                <a:ea typeface="+mn-ea"/>
                <a:cs typeface="Poppins SemiBold" panose="00000700000000000000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SUBTITLE HERE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E1F207A3-EB3A-2614-9124-643C07283E37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558258" y="2067738"/>
            <a:ext cx="3322850" cy="3923487"/>
          </a:xfrm>
        </p:spPr>
        <p:txBody>
          <a:bodyPr anchor="t">
            <a:noAutofit/>
          </a:bodyPr>
          <a:lstStyle>
            <a:lvl1pPr marL="0" indent="0">
              <a:buNone/>
              <a:defRPr sz="1800" b="0">
                <a:solidFill>
                  <a:srgbClr val="363636"/>
                </a:solidFill>
                <a:latin typeface="Poppins" panose="02000000000000000000" pitchFamily="2" charset="0"/>
                <a:cs typeface="Poppins" panose="02000000000000000000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Text here… Text here…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41DF156A-582C-0D97-1512-EA71C820B6C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053040" y="2067737"/>
            <a:ext cx="3573965" cy="3999687"/>
          </a:xfrm>
        </p:spPr>
        <p:txBody>
          <a:bodyPr anchor="t">
            <a:noAutofit/>
          </a:bodyPr>
          <a:lstStyle>
            <a:lvl1pPr marL="0" indent="0">
              <a:buNone/>
              <a:defRPr lang="en-US" sz="1800" b="0" kern="1200" dirty="0">
                <a:solidFill>
                  <a:srgbClr val="363636"/>
                </a:solidFill>
                <a:latin typeface="Poppins" panose="02000000000000000000" pitchFamily="2" charset="0"/>
                <a:ea typeface="+mn-ea"/>
                <a:cs typeface="Poppins" panose="02000000000000000000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Text here… Text here…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D32CDE59-9585-807C-3A28-F84F95AEC4F6}"/>
              </a:ext>
            </a:extLst>
          </p:cNvPr>
          <p:cNvSpPr txBox="1">
            <a:spLocks/>
          </p:cNvSpPr>
          <p:nvPr userDrawn="1"/>
        </p:nvSpPr>
        <p:spPr>
          <a:xfrm>
            <a:off x="289932" y="6430299"/>
            <a:ext cx="5040352" cy="33438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bg1">
                    <a:lumMod val="75000"/>
                  </a:schemeClr>
                </a:solidFill>
                <a:latin typeface="Poppins" panose="02000000000000000000" pitchFamily="2" charset="0"/>
                <a:ea typeface="+mn-ea"/>
                <a:cs typeface="Poppins" panose="02000000000000000000" pitchFamily="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This document is Tritone intellectual property; any copy is strictly prohibited</a:t>
            </a:r>
            <a:endParaRPr lang="en-IL" sz="8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041E8A7-21F7-DF6F-DCF7-CA1659E4BA1F}"/>
              </a:ext>
            </a:extLst>
          </p:cNvPr>
          <p:cNvSpPr/>
          <p:nvPr userDrawn="1"/>
        </p:nvSpPr>
        <p:spPr>
          <a:xfrm rot="16200000" flipV="1">
            <a:off x="30447" y="405148"/>
            <a:ext cx="790575" cy="85238"/>
          </a:xfrm>
          <a:prstGeom prst="rect">
            <a:avLst/>
          </a:prstGeom>
          <a:gradFill>
            <a:gsLst>
              <a:gs pos="0">
                <a:srgbClr val="233C44"/>
              </a:gs>
              <a:gs pos="24000">
                <a:srgbClr val="5D7380"/>
              </a:gs>
              <a:gs pos="100000">
                <a:schemeClr val="bg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11880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34" userDrawn="1">
          <p15:clr>
            <a:srgbClr val="FBAE40"/>
          </p15:clr>
        </p15:guide>
        <p15:guide id="2" orient="horz" pos="482" userDrawn="1">
          <p15:clr>
            <a:srgbClr val="FBAE40"/>
          </p15:clr>
        </p15:guide>
        <p15:guide id="3" pos="415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A8FE9464-46B6-33B6-1C80-203AFDB22D35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12875" t="-21192" r="16159" b="38695"/>
          <a:stretch/>
        </p:blipFill>
        <p:spPr>
          <a:xfrm flipV="1">
            <a:off x="0" y="0"/>
            <a:ext cx="12192000" cy="4614335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0649578-7BD6-F998-C6DE-B648E224B138}"/>
              </a:ext>
            </a:extLst>
          </p:cNvPr>
          <p:cNvSpPr/>
          <p:nvPr userDrawn="1"/>
        </p:nvSpPr>
        <p:spPr>
          <a:xfrm flipV="1">
            <a:off x="0" y="6757639"/>
            <a:ext cx="12192000" cy="100361"/>
          </a:xfrm>
          <a:prstGeom prst="rect">
            <a:avLst/>
          </a:prstGeom>
          <a:gradFill>
            <a:gsLst>
              <a:gs pos="0">
                <a:schemeClr val="bg1"/>
              </a:gs>
              <a:gs pos="72000">
                <a:srgbClr val="5D7380"/>
              </a:gs>
              <a:gs pos="24000">
                <a:srgbClr val="5D7380"/>
              </a:gs>
              <a:gs pos="50000">
                <a:srgbClr val="2C3B44"/>
              </a:gs>
              <a:gs pos="100000">
                <a:schemeClr val="bg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459F725-D101-511E-7A1B-271179E088F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10295" y="3594794"/>
            <a:ext cx="6694449" cy="771890"/>
          </a:xfrm>
        </p:spPr>
        <p:txBody>
          <a:bodyPr anchor="t">
            <a:normAutofit/>
          </a:bodyPr>
          <a:lstStyle>
            <a:lvl1pPr algn="l">
              <a:defRPr sz="4500" b="0" spc="-50" baseline="0">
                <a:solidFill>
                  <a:srgbClr val="4D4D4D"/>
                </a:solidFill>
              </a:defRPr>
            </a:lvl1pPr>
          </a:lstStyle>
          <a:p>
            <a:r>
              <a:rPr lang="en-US" dirty="0"/>
              <a:t>Divider Title Here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F6BAC0-F405-8E26-A989-54D7C6BCEEF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10295" y="4471359"/>
            <a:ext cx="6705600" cy="497490"/>
          </a:xfrm>
        </p:spPr>
        <p:txBody>
          <a:bodyPr/>
          <a:lstStyle>
            <a:lvl1pPr marL="0" indent="0" algn="l">
              <a:buNone/>
              <a:defRPr sz="2400">
                <a:solidFill>
                  <a:srgbClr val="4D4D4D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Add subtitle here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9E8CF0-B726-5F50-654A-986FFAF43D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3B39D-2905-42C4-B2CD-8C1BB1C599B5}" type="datetimeFigureOut">
              <a:rPr lang="en-US" smtClean="0"/>
              <a:t>5/19/2026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E6439D-0A6B-B9B8-D987-B901D24DA4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A372BBF3-AE15-0EA8-1AB2-E0CA7D321CB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98480" y="6262588"/>
            <a:ext cx="1243585" cy="357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51789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6">
            <a:extLst>
              <a:ext uri="{FF2B5EF4-FFF2-40B4-BE49-F238E27FC236}">
                <a16:creationId xmlns:a16="http://schemas.microsoft.com/office/drawing/2014/main" id="{A538AD3D-D83C-BF39-CF19-E3F5E710660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5988205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</p:spPr>
        <p:txBody>
          <a:bodyPr wrap="square" anchor="b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Insert image here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D11BEAE-E664-74F4-837D-E219B0D96D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2429405"/>
            <a:ext cx="10515600" cy="1809220"/>
          </a:xfrm>
        </p:spPr>
        <p:txBody>
          <a:bodyPr anchor="t"/>
          <a:lstStyle>
            <a:lvl1pPr algn="ctr">
              <a:defRPr sz="6000" spc="-50" baseline="0">
                <a:solidFill>
                  <a:srgbClr val="4D4D4D"/>
                </a:solidFill>
              </a:defRPr>
            </a:lvl1pPr>
          </a:lstStyle>
          <a:p>
            <a:r>
              <a:rPr lang="en-US" dirty="0">
                <a:solidFill>
                  <a:schemeClr val="bg1"/>
                </a:solidFill>
              </a:rPr>
              <a:t>Add a quote or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a strong message here</a:t>
            </a:r>
            <a:endParaRPr lang="en-US" dirty="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6F72F4DD-AF06-8BBE-A6C5-2A8D226F992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698480" y="6262588"/>
            <a:ext cx="1243585" cy="357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31985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542569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blue and orange smoke&#10;&#10;Description automatically generated">
            <a:extLst>
              <a:ext uri="{FF2B5EF4-FFF2-40B4-BE49-F238E27FC236}">
                <a16:creationId xmlns:a16="http://schemas.microsoft.com/office/drawing/2014/main" id="{D558187A-5F9D-C3FF-2660-0D93EE6A7B8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3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-6" y="-2"/>
            <a:ext cx="12191999" cy="685800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459F725-D101-511E-7A1B-271179E088F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58020" y="2712865"/>
            <a:ext cx="6694449" cy="771890"/>
          </a:xfrm>
        </p:spPr>
        <p:txBody>
          <a:bodyPr anchor="t">
            <a:noAutofit/>
          </a:bodyPr>
          <a:lstStyle>
            <a:lvl1pPr algn="l">
              <a:defRPr sz="6500" b="0" spc="-150">
                <a:solidFill>
                  <a:srgbClr val="4D4D4D"/>
                </a:solidFill>
              </a:defRPr>
            </a:lvl1pPr>
          </a:lstStyle>
          <a:p>
            <a:r>
              <a:rPr lang="en-US" dirty="0"/>
              <a:t>Thank You!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F6BAC0-F405-8E26-A989-54D7C6BCEEF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058021" y="6116630"/>
            <a:ext cx="2737004" cy="284171"/>
          </a:xfrm>
        </p:spPr>
        <p:txBody>
          <a:bodyPr anchor="ctr">
            <a:noAutofit/>
          </a:bodyPr>
          <a:lstStyle>
            <a:lvl1pPr marL="0" indent="0" algn="l">
              <a:buNone/>
              <a:defRPr sz="2000">
                <a:solidFill>
                  <a:srgbClr val="4D4D4D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tritoneAM.com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20A59BF1-10B6-3E16-3D3D-7749E08DEC6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011271" y="530132"/>
            <a:ext cx="2587695" cy="762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23455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blue and orange smoke&#10;&#10;Description automatically generated">
            <a:extLst>
              <a:ext uri="{FF2B5EF4-FFF2-40B4-BE49-F238E27FC236}">
                <a16:creationId xmlns:a16="http://schemas.microsoft.com/office/drawing/2014/main" id="{D558187A-5F9D-C3FF-2660-0D93EE6A7B8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3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-6" y="-2"/>
            <a:ext cx="12191999" cy="685800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459F725-D101-511E-7A1B-271179E088F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58020" y="2293765"/>
            <a:ext cx="6694449" cy="771890"/>
          </a:xfrm>
        </p:spPr>
        <p:txBody>
          <a:bodyPr anchor="t">
            <a:noAutofit/>
          </a:bodyPr>
          <a:lstStyle>
            <a:lvl1pPr algn="l">
              <a:defRPr sz="6500" b="0" spc="-150">
                <a:solidFill>
                  <a:srgbClr val="4D4D4D"/>
                </a:solidFill>
              </a:defRPr>
            </a:lvl1pPr>
          </a:lstStyle>
          <a:p>
            <a:r>
              <a:rPr lang="en-US" dirty="0"/>
              <a:t>Thank You!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F6BAC0-F405-8E26-A989-54D7C6BCEEF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058021" y="6116630"/>
            <a:ext cx="2737004" cy="284171"/>
          </a:xfrm>
        </p:spPr>
        <p:txBody>
          <a:bodyPr anchor="ctr">
            <a:noAutofit/>
          </a:bodyPr>
          <a:lstStyle>
            <a:lvl1pPr marL="0" indent="0" algn="l">
              <a:buNone/>
              <a:defRPr sz="2000">
                <a:solidFill>
                  <a:srgbClr val="4D4D4D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tritoneAM.com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20A59BF1-10B6-3E16-3D3D-7749E08DEC6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011271" y="530132"/>
            <a:ext cx="2587695" cy="762161"/>
          </a:xfrm>
          <a:prstGeom prst="rect">
            <a:avLst/>
          </a:prstGeom>
        </p:spPr>
      </p:pic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1D742EBB-C2D5-A7DC-00EE-5976D0962B06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2053682" y="3591739"/>
            <a:ext cx="4042317" cy="281452"/>
          </a:xfrm>
        </p:spPr>
        <p:txBody>
          <a:bodyPr anchor="ctr">
            <a:noAutofit/>
          </a:bodyPr>
          <a:lstStyle>
            <a:lvl1pPr marL="0" indent="0">
              <a:buNone/>
              <a:defRPr sz="1800" b="0">
                <a:solidFill>
                  <a:srgbClr val="363636"/>
                </a:solidFill>
                <a:latin typeface="Poppins" panose="02000000000000000000" pitchFamily="2" charset="0"/>
                <a:cs typeface="Poppins" panose="02000000000000000000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Name: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039138FC-05B1-41FA-8696-EB0F1730204C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2053683" y="4087039"/>
            <a:ext cx="4042317" cy="281452"/>
          </a:xfrm>
        </p:spPr>
        <p:txBody>
          <a:bodyPr anchor="ctr">
            <a:noAutofit/>
          </a:bodyPr>
          <a:lstStyle>
            <a:lvl1pPr marL="0" indent="0">
              <a:buNone/>
              <a:defRPr sz="1800" b="0">
                <a:solidFill>
                  <a:srgbClr val="363636"/>
                </a:solidFill>
                <a:latin typeface="Poppins" panose="02000000000000000000" pitchFamily="2" charset="0"/>
                <a:cs typeface="Poppins" panose="02000000000000000000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Title: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B4B18EC1-AFAA-0B8A-9AF5-78C6772F3012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2053683" y="4582339"/>
            <a:ext cx="4042317" cy="281452"/>
          </a:xfrm>
        </p:spPr>
        <p:txBody>
          <a:bodyPr anchor="ctr">
            <a:noAutofit/>
          </a:bodyPr>
          <a:lstStyle>
            <a:lvl1pPr marL="0" indent="0">
              <a:buNone/>
              <a:defRPr sz="1800" b="0">
                <a:solidFill>
                  <a:srgbClr val="363636"/>
                </a:solidFill>
                <a:latin typeface="Poppins" panose="02000000000000000000" pitchFamily="2" charset="0"/>
                <a:cs typeface="Poppins" panose="02000000000000000000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Email:</a:t>
            </a:r>
          </a:p>
        </p:txBody>
      </p:sp>
    </p:spTree>
    <p:extLst>
      <p:ext uri="{BB962C8B-B14F-4D97-AF65-F5344CB8AC3E}">
        <p14:creationId xmlns:p14="http://schemas.microsoft.com/office/powerpoint/2010/main" val="29619462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40E4737-F13F-D70F-C58B-79AC6658D4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2193"/>
            <a:ext cx="10515600" cy="61700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6EE42F-0316-6425-C800-F3A85D2DDF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Add text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1"/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943E16-0D2E-A3F2-133D-D691B8303D7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  <a:latin typeface="Poppins" panose="02000000000000000000" pitchFamily="2" charset="0"/>
                <a:cs typeface="Poppins" panose="02000000000000000000" pitchFamily="2" charset="0"/>
              </a:defRPr>
            </a:lvl1pPr>
          </a:lstStyle>
          <a:p>
            <a:fld id="{EFA3B39D-2905-42C4-B2CD-8C1BB1C599B5}" type="datetimeFigureOut">
              <a:rPr lang="en-US" smtClean="0"/>
              <a:pPr/>
              <a:t>5/19/2026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84F1E4-9957-C929-187D-23F27D4D972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  <a:latin typeface="Poppins" panose="02000000000000000000" pitchFamily="2" charset="0"/>
                <a:cs typeface="Poppins" panose="02000000000000000000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4416B6-6039-731B-A668-5BF9AA1C2D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  <a:latin typeface="Poppins" panose="02000000000000000000" pitchFamily="2" charset="0"/>
                <a:cs typeface="Poppins" panose="02000000000000000000" pitchFamily="2" charset="0"/>
              </a:defRPr>
            </a:lvl1pPr>
          </a:lstStyle>
          <a:p>
            <a:fld id="{A0B116E8-3E54-4CBB-A62C-B02E1E09DFC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50697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7" r:id="rId2"/>
    <p:sldLayoutId id="2147483682" r:id="rId3"/>
    <p:sldLayoutId id="2147483683" r:id="rId4"/>
    <p:sldLayoutId id="2147483673" r:id="rId5"/>
    <p:sldLayoutId id="2147483684" r:id="rId6"/>
    <p:sldLayoutId id="2147483674" r:id="rId7"/>
    <p:sldLayoutId id="2147483681" r:id="rId8"/>
    <p:sldLayoutId id="2147483675" r:id="rId9"/>
    <p:sldLayoutId id="2147483671" r:id="rId10"/>
    <p:sldLayoutId id="2147483676" r:id="rId11"/>
    <p:sldLayoutId id="2147483649" r:id="rId12"/>
    <p:sldLayoutId id="2147483660" r:id="rId13"/>
    <p:sldLayoutId id="2147483685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500" b="0" kern="1200">
          <a:solidFill>
            <a:srgbClr val="4D4D4D"/>
          </a:solidFill>
          <a:latin typeface="Poppins Medium" panose="00000600000000000000" pitchFamily="2" charset="0"/>
          <a:ea typeface="+mj-ea"/>
          <a:cs typeface="Poppins Medium" panose="00000600000000000000" pitchFamily="2" charset="0"/>
        </a:defRPr>
      </a:lvl1pPr>
    </p:titleStyle>
    <p:bodyStyle>
      <a:lvl1pPr marL="177800" indent="-177800" algn="l" defTabSz="914400" rtl="0" eaLnBrk="1" latinLnBrk="0" hangingPunct="1">
        <a:lnSpc>
          <a:spcPct val="150000"/>
        </a:lnSpc>
        <a:spcBef>
          <a:spcPts val="1000"/>
        </a:spcBef>
        <a:buClr>
          <a:srgbClr val="5F8FB2"/>
        </a:buClr>
        <a:buFont typeface="Arial" panose="020B0604020202020204" pitchFamily="34" charset="0"/>
        <a:buChar char="•"/>
        <a:defRPr sz="2200" kern="1200">
          <a:solidFill>
            <a:srgbClr val="5F5F5F"/>
          </a:solidFill>
          <a:latin typeface="Poppins" panose="02000000000000000000" pitchFamily="2" charset="0"/>
          <a:ea typeface="+mn-ea"/>
          <a:cs typeface="Poppins" panose="02000000000000000000" pitchFamily="2" charset="0"/>
        </a:defRPr>
      </a:lvl1pPr>
      <a:lvl2pPr marL="361950" indent="-184150" algn="l" defTabSz="914400" rtl="0" eaLnBrk="1" latinLnBrk="0" hangingPunct="1">
        <a:lnSpc>
          <a:spcPct val="150000"/>
        </a:lnSpc>
        <a:spcBef>
          <a:spcPts val="500"/>
        </a:spcBef>
        <a:buClr>
          <a:srgbClr val="5F8FB2"/>
        </a:buClr>
        <a:buFont typeface="Poppins" panose="02000000000000000000" pitchFamily="2" charset="0"/>
        <a:buChar char="&gt;"/>
        <a:defRPr sz="2000" kern="1200">
          <a:solidFill>
            <a:srgbClr val="5F5F5F"/>
          </a:solidFill>
          <a:latin typeface="Poppins" panose="02000000000000000000" pitchFamily="2" charset="0"/>
          <a:ea typeface="+mn-ea"/>
          <a:cs typeface="Poppins" panose="02000000000000000000" pitchFamily="2" charset="0"/>
        </a:defRPr>
      </a:lvl2pPr>
      <a:lvl3pPr marL="542925" indent="-180975" algn="l" defTabSz="914400" rtl="0" eaLnBrk="1" latinLnBrk="0" hangingPunct="1">
        <a:lnSpc>
          <a:spcPct val="150000"/>
        </a:lnSpc>
        <a:spcBef>
          <a:spcPts val="500"/>
        </a:spcBef>
        <a:buClr>
          <a:srgbClr val="5F8FB2"/>
        </a:buClr>
        <a:buFont typeface="Poppins" panose="02000000000000000000" pitchFamily="2" charset="0"/>
        <a:buChar char="-"/>
        <a:defRPr sz="1800" kern="1200">
          <a:solidFill>
            <a:srgbClr val="5F5F5F"/>
          </a:solidFill>
          <a:latin typeface="Poppins" panose="02000000000000000000" pitchFamily="2" charset="0"/>
          <a:ea typeface="+mn-ea"/>
          <a:cs typeface="Poppins" panose="02000000000000000000" pitchFamily="2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Poppins" panose="02000000000000000000" pitchFamily="2" charset="0"/>
          <a:ea typeface="+mn-ea"/>
          <a:cs typeface="Poppins" panose="02000000000000000000" pitchFamily="2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Poppins" panose="02000000000000000000" pitchFamily="2" charset="0"/>
          <a:ea typeface="+mn-ea"/>
          <a:cs typeface="Poppins" panose="02000000000000000000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.png"/><Relationship Id="rId5" Type="http://schemas.openxmlformats.org/officeDocument/2006/relationships/image" Target="../media/image8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microsoft.com/office/2007/relationships/hdphoto" Target="../media/hdphoto2.wdp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13" Type="http://schemas.openxmlformats.org/officeDocument/2006/relationships/image" Target="../media/image18.png"/><Relationship Id="rId3" Type="http://schemas.openxmlformats.org/officeDocument/2006/relationships/image" Target="../media/image12.png"/><Relationship Id="rId7" Type="http://schemas.openxmlformats.org/officeDocument/2006/relationships/image" Target="../media/image14.png"/><Relationship Id="rId12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microsoft.com/office/2007/relationships/hdphoto" Target="../media/hdphoto4.wdp"/><Relationship Id="rId11" Type="http://schemas.openxmlformats.org/officeDocument/2006/relationships/image" Target="../media/image16.png"/><Relationship Id="rId5" Type="http://schemas.openxmlformats.org/officeDocument/2006/relationships/image" Target="../media/image13.png"/><Relationship Id="rId10" Type="http://schemas.microsoft.com/office/2007/relationships/hdphoto" Target="../media/hdphoto6.wdp"/><Relationship Id="rId4" Type="http://schemas.microsoft.com/office/2007/relationships/hdphoto" Target="../media/hdphoto3.wdp"/><Relationship Id="rId9" Type="http://schemas.openxmlformats.org/officeDocument/2006/relationships/image" Target="../media/image15.png"/><Relationship Id="rId1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7.png"/><Relationship Id="rId3" Type="http://schemas.openxmlformats.org/officeDocument/2006/relationships/package" Target="../embeddings/Microsoft_Excel_Worksheet.xlsx"/><Relationship Id="rId7" Type="http://schemas.microsoft.com/office/2007/relationships/hdphoto" Target="../media/hdphoto4.wdp"/><Relationship Id="rId12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.png"/><Relationship Id="rId11" Type="http://schemas.microsoft.com/office/2007/relationships/hdphoto" Target="../media/hdphoto6.wdp"/><Relationship Id="rId5" Type="http://schemas.openxmlformats.org/officeDocument/2006/relationships/image" Target="../media/image21.png"/><Relationship Id="rId10" Type="http://schemas.openxmlformats.org/officeDocument/2006/relationships/image" Target="../media/image15.png"/><Relationship Id="rId4" Type="http://schemas.openxmlformats.org/officeDocument/2006/relationships/image" Target="../media/image20.emf"/><Relationship Id="rId9" Type="http://schemas.microsoft.com/office/2007/relationships/hdphoto" Target="../media/hdphoto5.wdp"/><Relationship Id="rId1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7" Type="http://schemas.openxmlformats.org/officeDocument/2006/relationships/hyperlink" Target="mailto:info@tritonAM.com" TargetMode="External"/><Relationship Id="rId2" Type="http://schemas.openxmlformats.org/officeDocument/2006/relationships/hyperlink" Target="https://www.youtube.com/channel/UCImQGNZ0NSvEcxtVxsbetZg" TargetMode="External"/><Relationship Id="rId1" Type="http://schemas.openxmlformats.org/officeDocument/2006/relationships/slideLayout" Target="../slideLayouts/slideLayout14.xml"/><Relationship Id="rId6" Type="http://schemas.openxmlformats.org/officeDocument/2006/relationships/hyperlink" Target="http://www.tritoneam.com/" TargetMode="External"/><Relationship Id="rId5" Type="http://schemas.openxmlformats.org/officeDocument/2006/relationships/image" Target="../media/image23.svg"/><Relationship Id="rId4" Type="http://schemas.openxmlformats.org/officeDocument/2006/relationships/hyperlink" Target="https://www.linkedin.com/company/tritone-technologies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CC7F54-B1AA-6BC2-C7F0-A4924F181B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4957" y="2309316"/>
            <a:ext cx="10622085" cy="1312426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  <a:spcBef>
                <a:spcPts val="0"/>
              </a:spcBef>
            </a:pPr>
            <a:r>
              <a:rPr lang="en-US" sz="4400" dirty="0"/>
              <a:t>What Makes a Legitimate TMS Job?</a:t>
            </a:r>
            <a:endParaRPr lang="en-US" sz="4400" dirty="0">
              <a:solidFill>
                <a:srgbClr val="393C3F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84C5136-1EB2-5DAE-7621-E87F88F8CA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03633" y="4657468"/>
            <a:ext cx="9144000" cy="557595"/>
          </a:xfrm>
        </p:spPr>
        <p:txBody>
          <a:bodyPr>
            <a:normAutofit fontScale="92500"/>
          </a:bodyPr>
          <a:lstStyle/>
          <a:p>
            <a:r>
              <a:rPr lang="en-US" dirty="0"/>
              <a:t>May 2026</a:t>
            </a:r>
          </a:p>
        </p:txBody>
      </p:sp>
    </p:spTree>
    <p:extLst>
      <p:ext uri="{BB962C8B-B14F-4D97-AF65-F5344CB8AC3E}">
        <p14:creationId xmlns:p14="http://schemas.microsoft.com/office/powerpoint/2010/main" val="29649922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E1CDA6-29A3-EE9A-8F2E-B59F6835C6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232CBF52-A692-0D7D-D591-4CC29C91BD20}"/>
              </a:ext>
            </a:extLst>
          </p:cNvPr>
          <p:cNvSpPr/>
          <p:nvPr/>
        </p:nvSpPr>
        <p:spPr>
          <a:xfrm>
            <a:off x="3659129" y="3555534"/>
            <a:ext cx="4985448" cy="720329"/>
          </a:xfrm>
          <a:prstGeom prst="roundRect">
            <a:avLst>
              <a:gd name="adj" fmla="val 6667"/>
            </a:avLst>
          </a:prstGeom>
          <a:noFill/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Tritone Manufacturing Service (TMS)</a:t>
            </a:r>
            <a:endParaRPr lang="he-IL" sz="1200" dirty="0">
              <a:solidFill>
                <a:schemeClr val="tx1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77089B8-31F0-8479-E529-21E5C3155F6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7362" t="3398" r="10593" b="5271"/>
          <a:stretch>
            <a:fillRect/>
          </a:stretch>
        </p:blipFill>
        <p:spPr>
          <a:xfrm>
            <a:off x="8312575" y="1697274"/>
            <a:ext cx="3474342" cy="2892253"/>
          </a:xfrm>
          <a:prstGeom prst="roundRect">
            <a:avLst>
              <a:gd name="adj" fmla="val 4269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08CEEE8-3F6D-E05D-A62B-AD0F53C109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Our Solutions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9FFBC5-2E3A-EF21-29F2-B051167983F7}"/>
              </a:ext>
            </a:extLst>
          </p:cNvPr>
          <p:cNvSpPr txBox="1">
            <a:spLocks/>
          </p:cNvSpPr>
          <p:nvPr/>
        </p:nvSpPr>
        <p:spPr>
          <a:xfrm>
            <a:off x="289932" y="6430299"/>
            <a:ext cx="5040352" cy="33438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bg1">
                    <a:lumMod val="75000"/>
                  </a:schemeClr>
                </a:solidFill>
                <a:latin typeface="Poppins" panose="02000000000000000000" pitchFamily="2" charset="0"/>
                <a:ea typeface="+mn-ea"/>
                <a:cs typeface="Poppins" panose="02000000000000000000" pitchFamily="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This document is Tritone intellectual property; any copy is strictly prohibited</a:t>
            </a:r>
            <a:endParaRPr lang="en-IL" sz="8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DDC7AC82-5A1E-15AD-29E9-5CFA747C12EB}"/>
              </a:ext>
            </a:extLst>
          </p:cNvPr>
          <p:cNvSpPr txBox="1">
            <a:spLocks/>
          </p:cNvSpPr>
          <p:nvPr/>
        </p:nvSpPr>
        <p:spPr>
          <a:xfrm>
            <a:off x="289931" y="1264024"/>
            <a:ext cx="6738397" cy="5073275"/>
          </a:xfrm>
          <a:prstGeom prst="rect">
            <a:avLst/>
          </a:prstGeom>
        </p:spPr>
        <p:txBody>
          <a:bodyPr>
            <a:noAutofit/>
          </a:bodyPr>
          <a:lstStyle>
            <a:lvl1pPr marL="177800" indent="-1778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Clr>
                <a:srgbClr val="5F8FB2"/>
              </a:buClr>
              <a:buFont typeface="Arial" panose="020B0604020202020204" pitchFamily="34" charset="0"/>
              <a:buChar char="•"/>
              <a:defRPr sz="2200" kern="1200">
                <a:solidFill>
                  <a:srgbClr val="5F5F5F"/>
                </a:solidFill>
                <a:latin typeface="Poppins" panose="02000000000000000000" pitchFamily="2" charset="0"/>
                <a:ea typeface="+mn-ea"/>
                <a:cs typeface="Poppins" panose="02000000000000000000" pitchFamily="2" charset="0"/>
              </a:defRPr>
            </a:lvl1pPr>
            <a:lvl2pPr marL="361950" indent="-18415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Clr>
                <a:srgbClr val="5F8FB2"/>
              </a:buClr>
              <a:buFont typeface="Poppins" panose="02000000000000000000" pitchFamily="2" charset="0"/>
              <a:buChar char="&gt;"/>
              <a:defRPr sz="2000" kern="1200">
                <a:solidFill>
                  <a:srgbClr val="5F5F5F"/>
                </a:solidFill>
                <a:latin typeface="Poppins" panose="02000000000000000000" pitchFamily="2" charset="0"/>
                <a:ea typeface="+mn-ea"/>
                <a:cs typeface="Poppins" panose="02000000000000000000" pitchFamily="2" charset="0"/>
              </a:defRPr>
            </a:lvl2pPr>
            <a:lvl3pPr marL="542925" indent="-180975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Clr>
                <a:srgbClr val="5F8FB2"/>
              </a:buClr>
              <a:buFont typeface="Poppins" panose="02000000000000000000" pitchFamily="2" charset="0"/>
              <a:buChar char="-"/>
              <a:defRPr sz="1800" kern="1200">
                <a:solidFill>
                  <a:srgbClr val="5F5F5F"/>
                </a:solidFill>
                <a:latin typeface="Poppins" panose="02000000000000000000" pitchFamily="2" charset="0"/>
                <a:ea typeface="+mn-ea"/>
                <a:cs typeface="Poppins" panose="02000000000000000000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Poppins" panose="02000000000000000000" pitchFamily="2" charset="0"/>
                <a:ea typeface="+mn-ea"/>
                <a:cs typeface="Poppins" panose="02000000000000000000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Poppins" panose="02000000000000000000" pitchFamily="2" charset="0"/>
                <a:ea typeface="+mn-ea"/>
                <a:cs typeface="Poppins" panose="02000000000000000000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800" lvl="1" indent="-177800">
              <a:spcBef>
                <a:spcPts val="1000"/>
              </a:spcBef>
              <a:buClr>
                <a:schemeClr val="accent4"/>
              </a:buClr>
              <a:buFont typeface="System Font Regular"/>
              <a:buChar char="►"/>
            </a:pPr>
            <a:endParaRPr lang="en-US" sz="1800" kern="0" dirty="0">
              <a:solidFill>
                <a:srgbClr val="4D4D4D"/>
              </a:solidFill>
              <a:latin typeface="+mn-lt"/>
              <a:cs typeface="Arial"/>
            </a:endParaRPr>
          </a:p>
          <a:p>
            <a:endParaRPr lang="en-US" sz="1800" dirty="0">
              <a:solidFill>
                <a:srgbClr val="4D4D4D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63ED09E-A6EA-8BBF-2BE9-B582990F26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2" t="11612" r="32117" b="5251"/>
          <a:stretch>
            <a:fillRect/>
          </a:stretch>
        </p:blipFill>
        <p:spPr>
          <a:xfrm>
            <a:off x="4367973" y="1697275"/>
            <a:ext cx="3474342" cy="2892253"/>
          </a:xfrm>
          <a:prstGeom prst="roundRect">
            <a:avLst>
              <a:gd name="adj" fmla="val 4269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967EC464-A194-0358-6CEB-2B1802CAF2B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3371" y="1697274"/>
            <a:ext cx="3474342" cy="2892253"/>
          </a:xfrm>
          <a:prstGeom prst="roundRect">
            <a:avLst>
              <a:gd name="adj" fmla="val 4269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99333CE2-155C-45A6-B3CE-F9C3E2269C05}"/>
              </a:ext>
            </a:extLst>
          </p:cNvPr>
          <p:cNvSpPr/>
          <p:nvPr/>
        </p:nvSpPr>
        <p:spPr>
          <a:xfrm>
            <a:off x="8312575" y="4745672"/>
            <a:ext cx="3474342" cy="540143"/>
          </a:xfrm>
          <a:prstGeom prst="roundRect">
            <a:avLst>
              <a:gd name="adj" fmla="val 6667"/>
            </a:avLst>
          </a:prstGeom>
          <a:noFill/>
          <a:ln w="952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Development Projects</a:t>
            </a:r>
            <a:endParaRPr lang="he-IL" sz="1600" b="1" dirty="0">
              <a:solidFill>
                <a:schemeClr val="tx1"/>
              </a:solidFill>
            </a:endParaRP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B3E700CD-045E-1720-E059-EEF6509B9FFF}"/>
              </a:ext>
            </a:extLst>
          </p:cNvPr>
          <p:cNvSpPr/>
          <p:nvPr/>
        </p:nvSpPr>
        <p:spPr>
          <a:xfrm>
            <a:off x="423371" y="4745672"/>
            <a:ext cx="3474342" cy="540143"/>
          </a:xfrm>
          <a:prstGeom prst="roundRect">
            <a:avLst>
              <a:gd name="adj" fmla="val 6667"/>
            </a:avLst>
          </a:prstGeom>
          <a:noFill/>
          <a:ln w="952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AM Systems</a:t>
            </a:r>
            <a:endParaRPr lang="he-IL" sz="1600" b="1" dirty="0">
              <a:solidFill>
                <a:schemeClr val="tx1"/>
              </a:solidFill>
            </a:endParaRP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D0A5F73A-2764-91B3-519A-0149F38ADC1C}"/>
              </a:ext>
            </a:extLst>
          </p:cNvPr>
          <p:cNvSpPr/>
          <p:nvPr/>
        </p:nvSpPr>
        <p:spPr>
          <a:xfrm>
            <a:off x="4367973" y="4745673"/>
            <a:ext cx="3474342" cy="540143"/>
          </a:xfrm>
          <a:prstGeom prst="roundRect">
            <a:avLst>
              <a:gd name="adj" fmla="val 6667"/>
            </a:avLst>
          </a:prstGeom>
          <a:noFill/>
          <a:ln w="952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Parts on Demand</a:t>
            </a:r>
            <a:endParaRPr lang="he-IL" sz="1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19071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C975F0-D73E-217F-BF41-B3367D9F51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A87584C-5199-363D-F37A-A480B6B25F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9422" y="3211015"/>
            <a:ext cx="114801" cy="138949"/>
          </a:xfrm>
          <a:prstGeom prst="roundRect">
            <a:avLst>
              <a:gd name="adj" fmla="val 4269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C194BD3-2F21-AE22-30AB-D3DF1275855E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bg2">
                <a:shade val="45000"/>
                <a:satMod val="135000"/>
              </a:schemeClr>
              <a:prstClr val="white"/>
            </a:duotone>
          </a:blip>
          <a:srcRect l="17362" t="3398" r="10593" b="5271"/>
          <a:stretch>
            <a:fillRect/>
          </a:stretch>
        </p:blipFill>
        <p:spPr>
          <a:xfrm>
            <a:off x="7341953" y="1786295"/>
            <a:ext cx="2968686" cy="2471314"/>
          </a:xfrm>
          <a:prstGeom prst="roundRect">
            <a:avLst>
              <a:gd name="adj" fmla="val 4269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88D350A-146B-8601-26FC-CF88CB6F3D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Our Solutions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DB5209-3A86-F668-A32C-D08420740EF2}"/>
              </a:ext>
            </a:extLst>
          </p:cNvPr>
          <p:cNvSpPr txBox="1">
            <a:spLocks/>
          </p:cNvSpPr>
          <p:nvPr/>
        </p:nvSpPr>
        <p:spPr>
          <a:xfrm>
            <a:off x="289932" y="6430299"/>
            <a:ext cx="5040352" cy="33438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bg1">
                    <a:lumMod val="75000"/>
                  </a:schemeClr>
                </a:solidFill>
                <a:latin typeface="Poppins" panose="02000000000000000000" pitchFamily="2" charset="0"/>
                <a:ea typeface="+mn-ea"/>
                <a:cs typeface="Poppins" panose="02000000000000000000" pitchFamily="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This document is Tritone intellectual property; any copy is strictly prohibited</a:t>
            </a:r>
            <a:endParaRPr lang="en-IL" sz="8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BC0876CC-E2BA-2606-18EB-318ED732EB29}"/>
              </a:ext>
            </a:extLst>
          </p:cNvPr>
          <p:cNvSpPr txBox="1">
            <a:spLocks/>
          </p:cNvSpPr>
          <p:nvPr/>
        </p:nvSpPr>
        <p:spPr>
          <a:xfrm>
            <a:off x="289931" y="1264024"/>
            <a:ext cx="6738397" cy="5073275"/>
          </a:xfrm>
          <a:prstGeom prst="rect">
            <a:avLst/>
          </a:prstGeom>
        </p:spPr>
        <p:txBody>
          <a:bodyPr>
            <a:noAutofit/>
          </a:bodyPr>
          <a:lstStyle>
            <a:lvl1pPr marL="177800" indent="-1778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Clr>
                <a:srgbClr val="5F8FB2"/>
              </a:buClr>
              <a:buFont typeface="Arial" panose="020B0604020202020204" pitchFamily="34" charset="0"/>
              <a:buChar char="•"/>
              <a:defRPr sz="2200" kern="1200">
                <a:solidFill>
                  <a:srgbClr val="5F5F5F"/>
                </a:solidFill>
                <a:latin typeface="Poppins" panose="02000000000000000000" pitchFamily="2" charset="0"/>
                <a:ea typeface="+mn-ea"/>
                <a:cs typeface="Poppins" panose="02000000000000000000" pitchFamily="2" charset="0"/>
              </a:defRPr>
            </a:lvl1pPr>
            <a:lvl2pPr marL="361950" indent="-18415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Clr>
                <a:srgbClr val="5F8FB2"/>
              </a:buClr>
              <a:buFont typeface="Poppins" panose="02000000000000000000" pitchFamily="2" charset="0"/>
              <a:buChar char="&gt;"/>
              <a:defRPr sz="2000" kern="1200">
                <a:solidFill>
                  <a:srgbClr val="5F5F5F"/>
                </a:solidFill>
                <a:latin typeface="Poppins" panose="02000000000000000000" pitchFamily="2" charset="0"/>
                <a:ea typeface="+mn-ea"/>
                <a:cs typeface="Poppins" panose="02000000000000000000" pitchFamily="2" charset="0"/>
              </a:defRPr>
            </a:lvl2pPr>
            <a:lvl3pPr marL="542925" indent="-180975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Clr>
                <a:srgbClr val="5F8FB2"/>
              </a:buClr>
              <a:buFont typeface="Poppins" panose="02000000000000000000" pitchFamily="2" charset="0"/>
              <a:buChar char="-"/>
              <a:defRPr sz="1800" kern="1200">
                <a:solidFill>
                  <a:srgbClr val="5F5F5F"/>
                </a:solidFill>
                <a:latin typeface="Poppins" panose="02000000000000000000" pitchFamily="2" charset="0"/>
                <a:ea typeface="+mn-ea"/>
                <a:cs typeface="Poppins" panose="02000000000000000000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Poppins" panose="02000000000000000000" pitchFamily="2" charset="0"/>
                <a:ea typeface="+mn-ea"/>
                <a:cs typeface="Poppins" panose="02000000000000000000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Poppins" panose="02000000000000000000" pitchFamily="2" charset="0"/>
                <a:ea typeface="+mn-ea"/>
                <a:cs typeface="Poppins" panose="02000000000000000000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800" lvl="1" indent="-177800">
              <a:spcBef>
                <a:spcPts val="1000"/>
              </a:spcBef>
              <a:buClr>
                <a:schemeClr val="accent4"/>
              </a:buClr>
              <a:buFont typeface="System Font Regular"/>
              <a:buChar char="►"/>
            </a:pPr>
            <a:endParaRPr lang="en-US" sz="1800" kern="0" dirty="0">
              <a:solidFill>
                <a:srgbClr val="4D4D4D"/>
              </a:solidFill>
              <a:latin typeface="+mn-lt"/>
              <a:cs typeface="Arial"/>
            </a:endParaRPr>
          </a:p>
          <a:p>
            <a:endParaRPr lang="en-US" sz="1800" dirty="0">
              <a:solidFill>
                <a:srgbClr val="4D4D4D"/>
              </a:solidFill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A9D99B20-BB66-8761-83FD-5C5E8A461BFD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502768" y="1865835"/>
            <a:ext cx="2968686" cy="2471314"/>
          </a:xfrm>
          <a:prstGeom prst="roundRect">
            <a:avLst>
              <a:gd name="adj" fmla="val 4269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87C637D3-30BB-FCD2-DBBB-599FCB93BFB1}"/>
              </a:ext>
            </a:extLst>
          </p:cNvPr>
          <p:cNvSpPr/>
          <p:nvPr/>
        </p:nvSpPr>
        <p:spPr>
          <a:xfrm>
            <a:off x="7737731" y="4323851"/>
            <a:ext cx="2394945" cy="259726"/>
          </a:xfrm>
          <a:prstGeom prst="roundRect">
            <a:avLst>
              <a:gd name="adj" fmla="val 6667"/>
            </a:avLst>
          </a:prstGeom>
          <a:noFill/>
          <a:ln w="9525">
            <a:solidFill>
              <a:schemeClr val="accent1">
                <a:shade val="15000"/>
                <a:alpha val="32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1200" b="1" dirty="0">
                <a:solidFill>
                  <a:schemeClr val="bg1">
                    <a:lumMod val="75000"/>
                  </a:schemeClr>
                </a:solidFill>
              </a:rPr>
              <a:t>Development Projects</a:t>
            </a:r>
            <a:endParaRPr lang="he-IL" sz="1200" b="1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C0E160EB-9407-120F-4277-5D42C349F3E8}"/>
              </a:ext>
            </a:extLst>
          </p:cNvPr>
          <p:cNvSpPr/>
          <p:nvPr/>
        </p:nvSpPr>
        <p:spPr>
          <a:xfrm>
            <a:off x="1574475" y="4413755"/>
            <a:ext cx="2394945" cy="259726"/>
          </a:xfrm>
          <a:prstGeom prst="roundRect">
            <a:avLst>
              <a:gd name="adj" fmla="val 6667"/>
            </a:avLst>
          </a:prstGeom>
          <a:noFill/>
          <a:ln w="9525">
            <a:solidFill>
              <a:schemeClr val="accent1">
                <a:shade val="15000"/>
                <a:alpha val="32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1200" b="1">
                <a:solidFill>
                  <a:schemeClr val="bg1">
                    <a:lumMod val="75000"/>
                  </a:schemeClr>
                </a:solidFill>
              </a:rPr>
              <a:t>AM System</a:t>
            </a:r>
            <a:r>
              <a:rPr lang="en-US" sz="1200" b="1" dirty="0">
                <a:solidFill>
                  <a:schemeClr val="bg1">
                    <a:lumMod val="75000"/>
                  </a:schemeClr>
                </a:solidFill>
              </a:rPr>
              <a:t>s</a:t>
            </a:r>
            <a:endParaRPr lang="he-IL" sz="1200" b="1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C54A7FA6-7003-E2BB-6FB6-A2581346E074}"/>
              </a:ext>
            </a:extLst>
          </p:cNvPr>
          <p:cNvSpPr/>
          <p:nvPr/>
        </p:nvSpPr>
        <p:spPr>
          <a:xfrm>
            <a:off x="3603276" y="5677722"/>
            <a:ext cx="4985448" cy="720329"/>
          </a:xfrm>
          <a:prstGeom prst="roundRect">
            <a:avLst>
              <a:gd name="adj" fmla="val 6667"/>
            </a:avLst>
          </a:prstGeom>
          <a:noFill/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Tritone Manufacturing Service (TMS)</a:t>
            </a:r>
            <a:endParaRPr lang="he-IL" b="1" dirty="0">
              <a:solidFill>
                <a:schemeClr val="tx1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3686993F-35AC-E8BE-930C-DBEBA427CC0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2" t="11612" r="32117" b="5251"/>
          <a:stretch>
            <a:fillRect/>
          </a:stretch>
        </p:blipFill>
        <p:spPr>
          <a:xfrm>
            <a:off x="3481351" y="1083838"/>
            <a:ext cx="5277492" cy="4393304"/>
          </a:xfrm>
          <a:prstGeom prst="roundRect">
            <a:avLst>
              <a:gd name="adj" fmla="val 4269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CDF8C261-D52A-E61E-FE87-F077CAA53CE6}"/>
              </a:ext>
            </a:extLst>
          </p:cNvPr>
          <p:cNvSpPr/>
          <p:nvPr/>
        </p:nvSpPr>
        <p:spPr>
          <a:xfrm>
            <a:off x="4236904" y="5535607"/>
            <a:ext cx="3718192" cy="260177"/>
          </a:xfrm>
          <a:prstGeom prst="roundRect">
            <a:avLst>
              <a:gd name="adj" fmla="val 6667"/>
            </a:avLst>
          </a:prstGeom>
          <a:noFill/>
          <a:ln w="952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Parts on Demand</a:t>
            </a:r>
            <a:endParaRPr lang="he-IL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12161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39F4D4-4E21-10AB-8A0B-BF3801EDF9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CD8EC6-3C22-48BB-11B9-7B8FD8A670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What is TMS?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3E1819-7886-E373-9B62-70DE0D5F0959}"/>
              </a:ext>
            </a:extLst>
          </p:cNvPr>
          <p:cNvSpPr txBox="1">
            <a:spLocks/>
          </p:cNvSpPr>
          <p:nvPr/>
        </p:nvSpPr>
        <p:spPr>
          <a:xfrm>
            <a:off x="289932" y="6430299"/>
            <a:ext cx="5040352" cy="33438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bg1">
                    <a:lumMod val="75000"/>
                  </a:schemeClr>
                </a:solidFill>
                <a:latin typeface="Poppins" panose="02000000000000000000" pitchFamily="2" charset="0"/>
                <a:ea typeface="+mn-ea"/>
                <a:cs typeface="Poppins" panose="02000000000000000000" pitchFamily="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This document is Tritone intellectual property; any copy is strictly prohibited</a:t>
            </a:r>
            <a:endParaRPr lang="en-IL" sz="8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5A4A7E0C-1CE3-2A08-6B40-CFD861DE96DC}"/>
              </a:ext>
            </a:extLst>
          </p:cNvPr>
          <p:cNvSpPr txBox="1">
            <a:spLocks/>
          </p:cNvSpPr>
          <p:nvPr/>
        </p:nvSpPr>
        <p:spPr>
          <a:xfrm>
            <a:off x="289931" y="1264024"/>
            <a:ext cx="6738397" cy="5073275"/>
          </a:xfrm>
          <a:prstGeom prst="rect">
            <a:avLst/>
          </a:prstGeom>
        </p:spPr>
        <p:txBody>
          <a:bodyPr>
            <a:noAutofit/>
          </a:bodyPr>
          <a:lstStyle>
            <a:lvl1pPr marL="177800" indent="-1778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Clr>
                <a:srgbClr val="5F8FB2"/>
              </a:buClr>
              <a:buFont typeface="Arial" panose="020B0604020202020204" pitchFamily="34" charset="0"/>
              <a:buChar char="•"/>
              <a:defRPr sz="2200" kern="1200">
                <a:solidFill>
                  <a:srgbClr val="5F5F5F"/>
                </a:solidFill>
                <a:latin typeface="Poppins" panose="02000000000000000000" pitchFamily="2" charset="0"/>
                <a:ea typeface="+mn-ea"/>
                <a:cs typeface="Poppins" panose="02000000000000000000" pitchFamily="2" charset="0"/>
              </a:defRPr>
            </a:lvl1pPr>
            <a:lvl2pPr marL="361950" indent="-18415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Clr>
                <a:srgbClr val="5F8FB2"/>
              </a:buClr>
              <a:buFont typeface="Poppins" panose="02000000000000000000" pitchFamily="2" charset="0"/>
              <a:buChar char="&gt;"/>
              <a:defRPr sz="2000" kern="1200">
                <a:solidFill>
                  <a:srgbClr val="5F5F5F"/>
                </a:solidFill>
                <a:latin typeface="Poppins" panose="02000000000000000000" pitchFamily="2" charset="0"/>
                <a:ea typeface="+mn-ea"/>
                <a:cs typeface="Poppins" panose="02000000000000000000" pitchFamily="2" charset="0"/>
              </a:defRPr>
            </a:lvl2pPr>
            <a:lvl3pPr marL="542925" indent="-180975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Clr>
                <a:srgbClr val="5F8FB2"/>
              </a:buClr>
              <a:buFont typeface="Poppins" panose="02000000000000000000" pitchFamily="2" charset="0"/>
              <a:buChar char="-"/>
              <a:defRPr sz="1800" kern="1200">
                <a:solidFill>
                  <a:srgbClr val="5F5F5F"/>
                </a:solidFill>
                <a:latin typeface="Poppins" panose="02000000000000000000" pitchFamily="2" charset="0"/>
                <a:ea typeface="+mn-ea"/>
                <a:cs typeface="Poppins" panose="02000000000000000000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Poppins" panose="02000000000000000000" pitchFamily="2" charset="0"/>
                <a:ea typeface="+mn-ea"/>
                <a:cs typeface="Poppins" panose="02000000000000000000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Poppins" panose="02000000000000000000" pitchFamily="2" charset="0"/>
                <a:ea typeface="+mn-ea"/>
                <a:cs typeface="Poppins" panose="02000000000000000000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800" lvl="1" indent="-177800">
              <a:spcBef>
                <a:spcPts val="1000"/>
              </a:spcBef>
              <a:buClr>
                <a:schemeClr val="accent4"/>
              </a:buClr>
              <a:buFont typeface="System Font Regular"/>
              <a:buChar char="►"/>
            </a:pPr>
            <a:endParaRPr lang="en-US" sz="1800" kern="0" dirty="0">
              <a:solidFill>
                <a:srgbClr val="4D4D4D"/>
              </a:solidFill>
              <a:latin typeface="+mn-lt"/>
              <a:cs typeface="Arial"/>
            </a:endParaRPr>
          </a:p>
          <a:p>
            <a:endParaRPr lang="en-US" sz="1800" dirty="0">
              <a:solidFill>
                <a:srgbClr val="4D4D4D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3865C70-587D-0131-8A5A-0F7864DC0D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  <a14:imgEffect>
                      <a14:brightnessContrast bright="8000" contrast="-3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02" t="49378" r="48181" b="8227"/>
          <a:stretch>
            <a:fillRect/>
          </a:stretch>
        </p:blipFill>
        <p:spPr>
          <a:xfrm>
            <a:off x="8716785" y="935231"/>
            <a:ext cx="3016487" cy="1687681"/>
          </a:xfrm>
          <a:prstGeom prst="roundRect">
            <a:avLst>
              <a:gd name="adj" fmla="val 4269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E8569AF-1DE2-D93A-2F2C-2D52482C6D0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</a:extLst>
          </a:blip>
          <a:srcRect t="4542" b="6326"/>
          <a:stretch>
            <a:fillRect/>
          </a:stretch>
        </p:blipFill>
        <p:spPr>
          <a:xfrm>
            <a:off x="8716787" y="2814920"/>
            <a:ext cx="3016486" cy="3254189"/>
          </a:xfrm>
          <a:prstGeom prst="roundRect">
            <a:avLst>
              <a:gd name="adj" fmla="val 4269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9BB53DCF-D21B-3682-C348-883C6C54815B}"/>
              </a:ext>
            </a:extLst>
          </p:cNvPr>
          <p:cNvSpPr txBox="1">
            <a:spLocks/>
          </p:cNvSpPr>
          <p:nvPr/>
        </p:nvSpPr>
        <p:spPr>
          <a:xfrm>
            <a:off x="415439" y="1264024"/>
            <a:ext cx="8002420" cy="5073275"/>
          </a:xfrm>
          <a:prstGeom prst="rect">
            <a:avLst/>
          </a:prstGeom>
        </p:spPr>
        <p:txBody>
          <a:bodyPr>
            <a:noAutofit/>
          </a:bodyPr>
          <a:lstStyle>
            <a:lvl1pPr marL="177800" indent="-1778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Clr>
                <a:srgbClr val="5F8FB2"/>
              </a:buClr>
              <a:buFont typeface="Arial" panose="020B0604020202020204" pitchFamily="34" charset="0"/>
              <a:buChar char="•"/>
              <a:defRPr sz="2200" kern="1200">
                <a:solidFill>
                  <a:srgbClr val="5F5F5F"/>
                </a:solidFill>
                <a:latin typeface="Poppins" panose="02000000000000000000" pitchFamily="2" charset="0"/>
                <a:ea typeface="+mn-ea"/>
                <a:cs typeface="Poppins" panose="02000000000000000000" pitchFamily="2" charset="0"/>
              </a:defRPr>
            </a:lvl1pPr>
            <a:lvl2pPr marL="361950" indent="-18415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Clr>
                <a:srgbClr val="5F8FB2"/>
              </a:buClr>
              <a:buFont typeface="Poppins" panose="02000000000000000000" pitchFamily="2" charset="0"/>
              <a:buChar char="&gt;"/>
              <a:defRPr sz="2000" kern="1200">
                <a:solidFill>
                  <a:srgbClr val="5F5F5F"/>
                </a:solidFill>
                <a:latin typeface="Poppins" panose="02000000000000000000" pitchFamily="2" charset="0"/>
                <a:ea typeface="+mn-ea"/>
                <a:cs typeface="Poppins" panose="02000000000000000000" pitchFamily="2" charset="0"/>
              </a:defRPr>
            </a:lvl2pPr>
            <a:lvl3pPr marL="542925" indent="-180975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Clr>
                <a:srgbClr val="5F8FB2"/>
              </a:buClr>
              <a:buFont typeface="Poppins" panose="02000000000000000000" pitchFamily="2" charset="0"/>
              <a:buChar char="-"/>
              <a:defRPr sz="1800" kern="1200">
                <a:solidFill>
                  <a:srgbClr val="5F5F5F"/>
                </a:solidFill>
                <a:latin typeface="Poppins" panose="02000000000000000000" pitchFamily="2" charset="0"/>
                <a:ea typeface="+mn-ea"/>
                <a:cs typeface="Poppins" panose="02000000000000000000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Poppins" panose="02000000000000000000" pitchFamily="2" charset="0"/>
                <a:ea typeface="+mn-ea"/>
                <a:cs typeface="Poppins" panose="02000000000000000000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Poppins" panose="02000000000000000000" pitchFamily="2" charset="0"/>
                <a:ea typeface="+mn-ea"/>
                <a:cs typeface="Poppins" panose="02000000000000000000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8288" lvl="1" indent="-268288">
              <a:spcBef>
                <a:spcPts val="1800"/>
              </a:spcBef>
              <a:buClr>
                <a:schemeClr val="accent4"/>
              </a:buClr>
              <a:buFont typeface="System Font Regular"/>
              <a:buChar char="►"/>
            </a:pPr>
            <a:r>
              <a:rPr lang="en-US" sz="1800" kern="0" dirty="0">
                <a:solidFill>
                  <a:srgbClr val="4D4D4D"/>
                </a:solidFill>
                <a:latin typeface="+mn-lt"/>
                <a:cs typeface="Arial"/>
              </a:rPr>
              <a:t>Tritone Manufacturing Service (TMS) is about production of parts on demand, using </a:t>
            </a:r>
            <a:r>
              <a:rPr lang="en-US" sz="1800" b="1" kern="0" dirty="0">
                <a:solidFill>
                  <a:srgbClr val="4D4D4D"/>
                </a:solidFill>
                <a:latin typeface="+mn-lt"/>
                <a:cs typeface="Arial"/>
              </a:rPr>
              <a:t>Tritone’s MoldJet</a:t>
            </a:r>
            <a:r>
              <a:rPr lang="en-US" sz="1800" kern="0" dirty="0">
                <a:solidFill>
                  <a:srgbClr val="4D4D4D"/>
                </a:solidFill>
                <a:latin typeface="+mn-lt"/>
                <a:cs typeface="Arial"/>
              </a:rPr>
              <a:t> </a:t>
            </a:r>
            <a:r>
              <a:rPr lang="en-US" sz="1800" b="1" kern="0" dirty="0">
                <a:solidFill>
                  <a:srgbClr val="4D4D4D"/>
                </a:solidFill>
                <a:latin typeface="+mn-lt"/>
                <a:cs typeface="Arial"/>
              </a:rPr>
              <a:t>technology</a:t>
            </a:r>
            <a:r>
              <a:rPr lang="en-US" sz="1800" kern="0" dirty="0">
                <a:solidFill>
                  <a:srgbClr val="4D4D4D"/>
                </a:solidFill>
                <a:latin typeface="+mn-lt"/>
                <a:cs typeface="Arial"/>
              </a:rPr>
              <a:t>, with or without secondary processing</a:t>
            </a:r>
          </a:p>
          <a:p>
            <a:pPr marL="268288" lvl="1" indent="-268288">
              <a:spcBef>
                <a:spcPts val="1800"/>
              </a:spcBef>
              <a:buClr>
                <a:schemeClr val="accent4"/>
              </a:buClr>
              <a:buFont typeface="System Font Regular"/>
              <a:buChar char="►"/>
            </a:pPr>
            <a:endParaRPr lang="en-US" sz="700" kern="0" dirty="0">
              <a:solidFill>
                <a:srgbClr val="4D4D4D"/>
              </a:solidFill>
              <a:latin typeface="+mn-lt"/>
              <a:cs typeface="Arial"/>
            </a:endParaRPr>
          </a:p>
          <a:p>
            <a:pPr marL="268288" lvl="1" indent="-268288">
              <a:spcBef>
                <a:spcPts val="1800"/>
              </a:spcBef>
              <a:buClr>
                <a:schemeClr val="accent4"/>
              </a:buClr>
              <a:buFont typeface="System Font Regular"/>
              <a:buChar char="►"/>
            </a:pPr>
            <a:r>
              <a:rPr lang="en-US" sz="1800" kern="0" dirty="0">
                <a:solidFill>
                  <a:srgbClr val="4D4D4D"/>
                </a:solidFill>
                <a:latin typeface="+mn-lt"/>
                <a:cs typeface="Arial"/>
              </a:rPr>
              <a:t>MoldJet technology is efficient in producing </a:t>
            </a:r>
            <a:r>
              <a:rPr lang="en-US" sz="1800" b="1" kern="0" dirty="0">
                <a:solidFill>
                  <a:srgbClr val="4D4D4D"/>
                </a:solidFill>
                <a:latin typeface="+mn-lt"/>
                <a:cs typeface="Arial"/>
              </a:rPr>
              <a:t>industrial quantities</a:t>
            </a:r>
            <a:r>
              <a:rPr lang="en-US" sz="1800" kern="0" dirty="0">
                <a:solidFill>
                  <a:srgbClr val="4D4D4D"/>
                </a:solidFill>
                <a:latin typeface="+mn-lt"/>
                <a:cs typeface="Arial"/>
              </a:rPr>
              <a:t> of moderate size, complex-shaped parts</a:t>
            </a:r>
          </a:p>
          <a:p>
            <a:pPr marL="268288" lvl="1" indent="-268288">
              <a:spcBef>
                <a:spcPts val="1800"/>
              </a:spcBef>
              <a:buClr>
                <a:schemeClr val="accent4"/>
              </a:buClr>
              <a:buFont typeface="System Font Regular"/>
              <a:buChar char="►"/>
            </a:pPr>
            <a:endParaRPr lang="en-US" sz="600" kern="0" dirty="0">
              <a:solidFill>
                <a:srgbClr val="4D4D4D"/>
              </a:solidFill>
              <a:latin typeface="+mn-lt"/>
              <a:cs typeface="Arial"/>
            </a:endParaRPr>
          </a:p>
          <a:p>
            <a:pPr marL="268288" lvl="1" indent="-268288">
              <a:spcBef>
                <a:spcPts val="1800"/>
              </a:spcBef>
              <a:buClr>
                <a:schemeClr val="accent4"/>
              </a:buClr>
              <a:buFont typeface="System Font Regular"/>
              <a:buChar char="►"/>
            </a:pPr>
            <a:r>
              <a:rPr lang="en-US" sz="1800" kern="0" dirty="0">
                <a:solidFill>
                  <a:srgbClr val="4D4D4D"/>
                </a:solidFill>
                <a:latin typeface="+mn-lt"/>
                <a:cs typeface="Arial"/>
              </a:rPr>
              <a:t>Together with our customers, we’ve established a </a:t>
            </a:r>
            <a:r>
              <a:rPr lang="en-US" sz="1800" b="1" kern="0" dirty="0">
                <a:solidFill>
                  <a:srgbClr val="4D4D4D"/>
                </a:solidFill>
                <a:latin typeface="+mn-lt"/>
                <a:cs typeface="Arial"/>
              </a:rPr>
              <a:t>global network</a:t>
            </a:r>
            <a:r>
              <a:rPr lang="en-US" sz="1800" kern="0" dirty="0">
                <a:solidFill>
                  <a:srgbClr val="4D4D4D"/>
                </a:solidFill>
                <a:latin typeface="+mn-lt"/>
                <a:cs typeface="Arial"/>
              </a:rPr>
              <a:t> of manufacturing services</a:t>
            </a:r>
          </a:p>
          <a:p>
            <a:pPr marL="177800" lvl="1" indent="-177800">
              <a:spcBef>
                <a:spcPts val="1000"/>
              </a:spcBef>
              <a:buClr>
                <a:schemeClr val="accent4"/>
              </a:buClr>
              <a:buFont typeface="System Font Regular"/>
              <a:buChar char="►"/>
            </a:pPr>
            <a:endParaRPr lang="en-US" sz="1800" kern="0" dirty="0">
              <a:solidFill>
                <a:srgbClr val="4D4D4D"/>
              </a:solidFill>
              <a:latin typeface="+mn-lt"/>
              <a:cs typeface="Arial"/>
            </a:endParaRPr>
          </a:p>
          <a:p>
            <a:endParaRPr lang="en-US" sz="1800" dirty="0">
              <a:solidFill>
                <a:srgbClr val="4D4D4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5985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4E6626-3C1D-B5CB-3408-77E9E0CA21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5C56DA-FAE8-A10E-2F90-EC8583DCB9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Ideal TMS Scope of Work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807A80-BE37-F361-185D-EF7D79A3ACA1}"/>
              </a:ext>
            </a:extLst>
          </p:cNvPr>
          <p:cNvSpPr txBox="1">
            <a:spLocks/>
          </p:cNvSpPr>
          <p:nvPr/>
        </p:nvSpPr>
        <p:spPr>
          <a:xfrm>
            <a:off x="289932" y="6430299"/>
            <a:ext cx="5040352" cy="33438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bg1">
                    <a:lumMod val="75000"/>
                  </a:schemeClr>
                </a:solidFill>
                <a:latin typeface="Poppins" panose="02000000000000000000" pitchFamily="2" charset="0"/>
                <a:ea typeface="+mn-ea"/>
                <a:cs typeface="Poppins" panose="02000000000000000000" pitchFamily="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This document is Tritone intellectual property; any copy is strictly prohibited</a:t>
            </a:r>
            <a:endParaRPr lang="en-IL" sz="8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27BBBDBE-50F8-EB02-4DD5-8A62028789EC}"/>
              </a:ext>
            </a:extLst>
          </p:cNvPr>
          <p:cNvSpPr txBox="1">
            <a:spLocks/>
          </p:cNvSpPr>
          <p:nvPr/>
        </p:nvSpPr>
        <p:spPr>
          <a:xfrm>
            <a:off x="289932" y="1237130"/>
            <a:ext cx="11315698" cy="5100170"/>
          </a:xfrm>
          <a:prstGeom prst="rect">
            <a:avLst/>
          </a:prstGeom>
        </p:spPr>
        <p:txBody>
          <a:bodyPr>
            <a:noAutofit/>
          </a:bodyPr>
          <a:lstStyle>
            <a:lvl1pPr marL="177800" indent="-1778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Clr>
                <a:srgbClr val="5F8FB2"/>
              </a:buClr>
              <a:buFont typeface="Arial" panose="020B0604020202020204" pitchFamily="34" charset="0"/>
              <a:buChar char="•"/>
              <a:defRPr sz="2200" kern="1200">
                <a:solidFill>
                  <a:srgbClr val="5F5F5F"/>
                </a:solidFill>
                <a:latin typeface="Poppins" panose="02000000000000000000" pitchFamily="2" charset="0"/>
                <a:ea typeface="+mn-ea"/>
                <a:cs typeface="Poppins" panose="02000000000000000000" pitchFamily="2" charset="0"/>
              </a:defRPr>
            </a:lvl1pPr>
            <a:lvl2pPr marL="361950" indent="-18415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Clr>
                <a:srgbClr val="5F8FB2"/>
              </a:buClr>
              <a:buFont typeface="Poppins" panose="02000000000000000000" pitchFamily="2" charset="0"/>
              <a:buChar char="&gt;"/>
              <a:defRPr sz="2000" kern="1200">
                <a:solidFill>
                  <a:srgbClr val="5F5F5F"/>
                </a:solidFill>
                <a:latin typeface="Poppins" panose="02000000000000000000" pitchFamily="2" charset="0"/>
                <a:ea typeface="+mn-ea"/>
                <a:cs typeface="Poppins" panose="02000000000000000000" pitchFamily="2" charset="0"/>
              </a:defRPr>
            </a:lvl2pPr>
            <a:lvl3pPr marL="542925" indent="-180975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Clr>
                <a:srgbClr val="5F8FB2"/>
              </a:buClr>
              <a:buFont typeface="Poppins" panose="02000000000000000000" pitchFamily="2" charset="0"/>
              <a:buChar char="-"/>
              <a:defRPr sz="1800" kern="1200">
                <a:solidFill>
                  <a:srgbClr val="5F5F5F"/>
                </a:solidFill>
                <a:latin typeface="Poppins" panose="02000000000000000000" pitchFamily="2" charset="0"/>
                <a:ea typeface="+mn-ea"/>
                <a:cs typeface="Poppins" panose="02000000000000000000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Poppins" panose="02000000000000000000" pitchFamily="2" charset="0"/>
                <a:ea typeface="+mn-ea"/>
                <a:cs typeface="Poppins" panose="02000000000000000000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Poppins" panose="02000000000000000000" pitchFamily="2" charset="0"/>
                <a:ea typeface="+mn-ea"/>
                <a:cs typeface="Poppins" panose="02000000000000000000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8288" lvl="1" indent="-268288">
              <a:spcBef>
                <a:spcPts val="1800"/>
              </a:spcBef>
              <a:buClr>
                <a:schemeClr val="accent4"/>
              </a:buClr>
              <a:buFont typeface="System Font Regular"/>
              <a:buChar char="►"/>
            </a:pPr>
            <a:r>
              <a:rPr lang="en-US" sz="1800" b="1" kern="0" dirty="0">
                <a:solidFill>
                  <a:srgbClr val="4D4D4D"/>
                </a:solidFill>
                <a:latin typeface="+mn-lt"/>
                <a:cs typeface="Arial"/>
              </a:rPr>
              <a:t>Large quantities</a:t>
            </a:r>
            <a:r>
              <a:rPr lang="en-US" sz="1800" kern="0" dirty="0">
                <a:solidFill>
                  <a:srgbClr val="4D4D4D"/>
                </a:solidFill>
                <a:latin typeface="+mn-lt"/>
                <a:cs typeface="Arial"/>
              </a:rPr>
              <a:t>: once samples are approved by the customer, we want to see volumes</a:t>
            </a:r>
          </a:p>
          <a:p>
            <a:pPr marL="466725" lvl="2" indent="-285750">
              <a:spcBef>
                <a:spcPts val="1800"/>
              </a:spcBef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en-US" sz="1600" kern="0" dirty="0">
                <a:solidFill>
                  <a:srgbClr val="4D4D4D"/>
                </a:solidFill>
                <a:latin typeface="+mn-lt"/>
                <a:cs typeface="Arial"/>
              </a:rPr>
              <a:t>&gt;100 pieces in a 3-month term</a:t>
            </a:r>
          </a:p>
          <a:p>
            <a:pPr marL="180975" lvl="2" indent="0">
              <a:spcBef>
                <a:spcPts val="1800"/>
              </a:spcBef>
              <a:buClr>
                <a:schemeClr val="accent4"/>
              </a:buClr>
              <a:buNone/>
            </a:pPr>
            <a:r>
              <a:rPr lang="en-US" sz="1600" b="1" kern="0" dirty="0">
                <a:solidFill>
                  <a:srgbClr val="4D4D4D"/>
                </a:solidFill>
                <a:latin typeface="+mn-lt"/>
                <a:cs typeface="Arial"/>
              </a:rPr>
              <a:t>OR</a:t>
            </a:r>
          </a:p>
          <a:p>
            <a:pPr marL="466725" lvl="2" indent="-285750">
              <a:spcBef>
                <a:spcPts val="1800"/>
              </a:spcBef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en-US" sz="1600" kern="0" dirty="0">
                <a:solidFill>
                  <a:srgbClr val="4D4D4D"/>
                </a:solidFill>
                <a:latin typeface="+mn-lt"/>
                <a:cs typeface="Arial"/>
              </a:rPr>
              <a:t>&gt;1000 pieces in a 12-month term</a:t>
            </a:r>
          </a:p>
          <a:p>
            <a:pPr marL="449263" lvl="2" indent="-268288">
              <a:spcBef>
                <a:spcPts val="1800"/>
              </a:spcBef>
              <a:buClr>
                <a:schemeClr val="accent4"/>
              </a:buClr>
              <a:buFont typeface="System Font Regular"/>
              <a:buChar char="►"/>
            </a:pPr>
            <a:endParaRPr lang="en-US" sz="1600" kern="0" dirty="0">
              <a:solidFill>
                <a:srgbClr val="4D4D4D"/>
              </a:solidFill>
              <a:latin typeface="+mn-lt"/>
              <a:cs typeface="Arial"/>
            </a:endParaRPr>
          </a:p>
          <a:p>
            <a:pPr marL="268288" lvl="1" indent="-268288">
              <a:spcBef>
                <a:spcPts val="1800"/>
              </a:spcBef>
              <a:buClr>
                <a:schemeClr val="accent4"/>
              </a:buClr>
              <a:buFont typeface="System Font Regular"/>
              <a:buChar char="►"/>
            </a:pPr>
            <a:r>
              <a:rPr lang="en-US" sz="1800" kern="0" dirty="0">
                <a:solidFill>
                  <a:srgbClr val="4D4D4D"/>
                </a:solidFill>
                <a:latin typeface="+mn-lt"/>
                <a:cs typeface="Arial"/>
              </a:rPr>
              <a:t>Minimum feasible </a:t>
            </a:r>
            <a:r>
              <a:rPr lang="en-US" sz="1800" b="1" kern="0" dirty="0">
                <a:solidFill>
                  <a:srgbClr val="4D4D4D"/>
                </a:solidFill>
                <a:latin typeface="+mn-lt"/>
                <a:cs typeface="Arial"/>
              </a:rPr>
              <a:t>Lead Time</a:t>
            </a:r>
            <a:endParaRPr lang="en-US" sz="1800" kern="0" dirty="0">
              <a:solidFill>
                <a:srgbClr val="4D4D4D"/>
              </a:solidFill>
              <a:latin typeface="+mn-lt"/>
              <a:cs typeface="Arial"/>
            </a:endParaRPr>
          </a:p>
          <a:p>
            <a:pPr marL="466725" lvl="2" indent="-285750">
              <a:spcBef>
                <a:spcPts val="1800"/>
              </a:spcBef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en-US" sz="1600" kern="0" dirty="0">
                <a:solidFill>
                  <a:srgbClr val="4D4D4D"/>
                </a:solidFill>
                <a:latin typeface="+mn-lt"/>
                <a:cs typeface="Arial"/>
              </a:rPr>
              <a:t>First samples: 4 weeks</a:t>
            </a:r>
          </a:p>
          <a:p>
            <a:pPr marL="466725" lvl="2" indent="-285750">
              <a:spcBef>
                <a:spcPts val="1800"/>
              </a:spcBef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en-US" sz="1600" kern="0" dirty="0">
                <a:solidFill>
                  <a:srgbClr val="4D4D4D"/>
                </a:solidFill>
                <a:latin typeface="+mn-lt"/>
                <a:cs typeface="Arial"/>
              </a:rPr>
              <a:t>First batch: 6-8 weeks </a:t>
            </a:r>
            <a:r>
              <a:rPr lang="en-US" sz="1600" kern="0" dirty="0">
                <a:solidFill>
                  <a:srgbClr val="4D4D4D"/>
                </a:solidFill>
                <a:cs typeface="Arial"/>
              </a:rPr>
              <a:t>after approval of FAI / samples</a:t>
            </a:r>
            <a:endParaRPr lang="en-US" sz="1600" kern="0" dirty="0">
              <a:solidFill>
                <a:srgbClr val="4D4D4D"/>
              </a:solidFill>
              <a:latin typeface="+mn-lt"/>
              <a:cs typeface="Arial"/>
            </a:endParaRPr>
          </a:p>
          <a:p>
            <a:pPr marL="177800" lvl="1" indent="-177800">
              <a:spcBef>
                <a:spcPts val="1000"/>
              </a:spcBef>
              <a:buClr>
                <a:schemeClr val="accent4"/>
              </a:buClr>
              <a:buFont typeface="System Font Regular"/>
              <a:buChar char="►"/>
            </a:pPr>
            <a:endParaRPr lang="en-US" sz="1800" kern="0" dirty="0">
              <a:solidFill>
                <a:srgbClr val="4D4D4D"/>
              </a:solidFill>
              <a:latin typeface="+mn-lt"/>
              <a:cs typeface="Arial"/>
            </a:endParaRPr>
          </a:p>
          <a:p>
            <a:endParaRPr lang="en-US" sz="1800" dirty="0">
              <a:solidFill>
                <a:srgbClr val="4D4D4D"/>
              </a:solidFill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994ED1C-A584-66E7-02CC-DF9B051B9D25}"/>
              </a:ext>
            </a:extLst>
          </p:cNvPr>
          <p:cNvSpPr/>
          <p:nvPr/>
        </p:nvSpPr>
        <p:spPr>
          <a:xfrm>
            <a:off x="5947781" y="2801470"/>
            <a:ext cx="4712785" cy="632012"/>
          </a:xfrm>
          <a:prstGeom prst="roundRect">
            <a:avLst/>
          </a:prstGeom>
          <a:noFill/>
          <a:ln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88000" tIns="108000" rIns="36000" rtlCol="1" anchor="ctr"/>
          <a:lstStyle/>
          <a:p>
            <a:r>
              <a:rPr lang="en-US" sz="1400" u="sng" dirty="0">
                <a:solidFill>
                  <a:schemeClr val="tx1">
                    <a:lumMod val="50000"/>
                  </a:schemeClr>
                </a:solidFill>
              </a:rPr>
              <a:t>Our Tip:</a:t>
            </a:r>
          </a:p>
          <a:p>
            <a:r>
              <a:rPr lang="en-US" sz="1400" dirty="0">
                <a:solidFill>
                  <a:schemeClr val="tx1">
                    <a:lumMod val="50000"/>
                  </a:schemeClr>
                </a:solidFill>
              </a:rPr>
              <a:t>Avoid one-off prototyping and fixturing projects</a:t>
            </a:r>
            <a:endParaRPr lang="he-IL" sz="1400" dirty="0">
              <a:solidFill>
                <a:schemeClr val="tx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74858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AF5041-4C22-2452-E012-E096590516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2E281069-76A6-83D0-87D0-B83E08FC3E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100000"/>
                    </a14:imgEffect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72353" y="3246267"/>
            <a:ext cx="10920500" cy="4571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95D20B6-BBE7-533B-ABBC-AB0639F867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Ideal TMS Scope of Work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FF9FF5-5980-A205-3E59-60F454B3909D}"/>
              </a:ext>
            </a:extLst>
          </p:cNvPr>
          <p:cNvSpPr txBox="1">
            <a:spLocks/>
          </p:cNvSpPr>
          <p:nvPr/>
        </p:nvSpPr>
        <p:spPr>
          <a:xfrm>
            <a:off x="289932" y="6430299"/>
            <a:ext cx="5040352" cy="33438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bg1">
                    <a:lumMod val="75000"/>
                  </a:schemeClr>
                </a:solidFill>
                <a:latin typeface="Poppins" panose="02000000000000000000" pitchFamily="2" charset="0"/>
                <a:ea typeface="+mn-ea"/>
                <a:cs typeface="Poppins" panose="02000000000000000000" pitchFamily="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This document is Tritone intellectual property; any copy is strictly prohibited</a:t>
            </a:r>
            <a:endParaRPr lang="en-IL" sz="8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B37CECEB-831C-407E-1006-450A07C3BED1}"/>
              </a:ext>
            </a:extLst>
          </p:cNvPr>
          <p:cNvSpPr txBox="1">
            <a:spLocks/>
          </p:cNvSpPr>
          <p:nvPr/>
        </p:nvSpPr>
        <p:spPr>
          <a:xfrm>
            <a:off x="289932" y="1237130"/>
            <a:ext cx="6621856" cy="5100170"/>
          </a:xfrm>
          <a:prstGeom prst="rect">
            <a:avLst/>
          </a:prstGeom>
        </p:spPr>
        <p:txBody>
          <a:bodyPr>
            <a:noAutofit/>
          </a:bodyPr>
          <a:lstStyle>
            <a:lvl1pPr marL="177800" indent="-1778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Clr>
                <a:srgbClr val="5F8FB2"/>
              </a:buClr>
              <a:buFont typeface="Arial" panose="020B0604020202020204" pitchFamily="34" charset="0"/>
              <a:buChar char="•"/>
              <a:defRPr sz="2200" kern="1200">
                <a:solidFill>
                  <a:srgbClr val="5F5F5F"/>
                </a:solidFill>
                <a:latin typeface="Poppins" panose="02000000000000000000" pitchFamily="2" charset="0"/>
                <a:ea typeface="+mn-ea"/>
                <a:cs typeface="Poppins" panose="02000000000000000000" pitchFamily="2" charset="0"/>
              </a:defRPr>
            </a:lvl1pPr>
            <a:lvl2pPr marL="361950" indent="-18415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Clr>
                <a:srgbClr val="5F8FB2"/>
              </a:buClr>
              <a:buFont typeface="Poppins" panose="02000000000000000000" pitchFamily="2" charset="0"/>
              <a:buChar char="&gt;"/>
              <a:defRPr sz="2000" kern="1200">
                <a:solidFill>
                  <a:srgbClr val="5F5F5F"/>
                </a:solidFill>
                <a:latin typeface="Poppins" panose="02000000000000000000" pitchFamily="2" charset="0"/>
                <a:ea typeface="+mn-ea"/>
                <a:cs typeface="Poppins" panose="02000000000000000000" pitchFamily="2" charset="0"/>
              </a:defRPr>
            </a:lvl2pPr>
            <a:lvl3pPr marL="542925" indent="-180975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Clr>
                <a:srgbClr val="5F8FB2"/>
              </a:buClr>
              <a:buFont typeface="Poppins" panose="02000000000000000000" pitchFamily="2" charset="0"/>
              <a:buChar char="-"/>
              <a:defRPr sz="1800" kern="1200">
                <a:solidFill>
                  <a:srgbClr val="5F5F5F"/>
                </a:solidFill>
                <a:latin typeface="Poppins" panose="02000000000000000000" pitchFamily="2" charset="0"/>
                <a:ea typeface="+mn-ea"/>
                <a:cs typeface="Poppins" panose="02000000000000000000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Poppins" panose="02000000000000000000" pitchFamily="2" charset="0"/>
                <a:ea typeface="+mn-ea"/>
                <a:cs typeface="Poppins" panose="02000000000000000000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Poppins" panose="02000000000000000000" pitchFamily="2" charset="0"/>
                <a:ea typeface="+mn-ea"/>
                <a:cs typeface="Poppins" panose="02000000000000000000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8288" lvl="1" indent="-268288">
              <a:spcBef>
                <a:spcPts val="1800"/>
              </a:spcBef>
              <a:buClr>
                <a:schemeClr val="accent4"/>
              </a:buClr>
              <a:buFont typeface="System Font Regular"/>
              <a:buChar char="►"/>
            </a:pPr>
            <a:r>
              <a:rPr lang="en-US" sz="1800" kern="0" dirty="0">
                <a:solidFill>
                  <a:srgbClr val="4D4D4D"/>
                </a:solidFill>
                <a:latin typeface="+mn-lt"/>
                <a:cs typeface="Arial"/>
              </a:rPr>
              <a:t>Parts to be produced:</a:t>
            </a:r>
          </a:p>
          <a:p>
            <a:pPr marL="466725" lvl="2" indent="-285750">
              <a:spcBef>
                <a:spcPts val="1800"/>
              </a:spcBef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en-US" sz="1600" kern="0" dirty="0">
                <a:solidFill>
                  <a:srgbClr val="4D4D4D"/>
                </a:solidFill>
                <a:latin typeface="+mn-lt"/>
                <a:cs typeface="Arial"/>
              </a:rPr>
              <a:t>Finished design, available as a solid-body CAD model (</a:t>
            </a:r>
            <a:r>
              <a:rPr lang="en-US" sz="1600" i="1" kern="0" dirty="0">
                <a:solidFill>
                  <a:srgbClr val="4D4D4D"/>
                </a:solidFill>
                <a:latin typeface="+mn-lt"/>
                <a:cs typeface="Arial"/>
              </a:rPr>
              <a:t>.</a:t>
            </a:r>
            <a:r>
              <a:rPr lang="en-US" sz="1600" i="1" kern="0" dirty="0" err="1">
                <a:solidFill>
                  <a:srgbClr val="4D4D4D"/>
                </a:solidFill>
                <a:latin typeface="+mn-lt"/>
                <a:cs typeface="Arial"/>
              </a:rPr>
              <a:t>sldprt</a:t>
            </a:r>
            <a:r>
              <a:rPr lang="en-US" sz="1600" i="1" kern="0" dirty="0">
                <a:solidFill>
                  <a:srgbClr val="4D4D4D"/>
                </a:solidFill>
                <a:latin typeface="+mn-lt"/>
                <a:cs typeface="Arial"/>
              </a:rPr>
              <a:t> / .</a:t>
            </a:r>
            <a:r>
              <a:rPr lang="en-US" sz="1600" i="1" kern="0" dirty="0" err="1">
                <a:solidFill>
                  <a:srgbClr val="4D4D4D"/>
                </a:solidFill>
                <a:latin typeface="+mn-lt"/>
                <a:cs typeface="Arial"/>
              </a:rPr>
              <a:t>X_t</a:t>
            </a:r>
            <a:r>
              <a:rPr lang="en-US" sz="1600" i="1" kern="0" dirty="0">
                <a:solidFill>
                  <a:srgbClr val="4D4D4D"/>
                </a:solidFill>
                <a:latin typeface="+mn-lt"/>
                <a:cs typeface="Arial"/>
              </a:rPr>
              <a:t> / .step</a:t>
            </a:r>
            <a:r>
              <a:rPr lang="en-US" sz="1600" kern="0" dirty="0">
                <a:solidFill>
                  <a:srgbClr val="4D4D4D"/>
                </a:solidFill>
                <a:latin typeface="+mn-lt"/>
                <a:cs typeface="Arial"/>
              </a:rPr>
              <a:t>)</a:t>
            </a:r>
          </a:p>
          <a:p>
            <a:pPr marL="466725" lvl="2" indent="-285750">
              <a:spcBef>
                <a:spcPts val="1800"/>
              </a:spcBef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en-US" sz="1600" kern="0" dirty="0">
                <a:solidFill>
                  <a:srgbClr val="4D4D4D"/>
                </a:solidFill>
                <a:latin typeface="+mn-lt"/>
                <a:cs typeface="Arial"/>
              </a:rPr>
              <a:t>Technical drawings are available</a:t>
            </a:r>
          </a:p>
          <a:p>
            <a:pPr marL="466725" lvl="2" indent="-285750">
              <a:spcBef>
                <a:spcPts val="1800"/>
              </a:spcBef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en-US" sz="1600" kern="0" dirty="0">
                <a:solidFill>
                  <a:srgbClr val="4D4D4D"/>
                </a:solidFill>
                <a:latin typeface="+mn-lt"/>
                <a:cs typeface="Arial"/>
              </a:rPr>
              <a:t>Material of choice is available on Tritone machines *</a:t>
            </a:r>
          </a:p>
          <a:p>
            <a:pPr marL="466725" lvl="2" indent="-285750">
              <a:spcBef>
                <a:spcPts val="1800"/>
              </a:spcBef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en-US" sz="1600" kern="0" dirty="0">
                <a:solidFill>
                  <a:srgbClr val="4D4D4D"/>
                </a:solidFill>
                <a:latin typeface="+mn-lt"/>
                <a:cs typeface="Arial"/>
              </a:rPr>
              <a:t>Favorable geometry (see next slide)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4B8217B-50F6-B46A-6716-EDD2C2897BA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  <a14:imgEffect>
                      <a14:brightnessContrast contrast="8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153329" y="5806124"/>
            <a:ext cx="129447" cy="15206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9761764-D29A-3639-AA1D-D6F50061D0D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100000"/>
                    </a14:imgEffect>
                    <a14:imgEffect>
                      <a14:brightnessContrast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0946" y="5793716"/>
            <a:ext cx="218666" cy="13856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9D233BC-2ECD-EF07-DC83-58B1C752047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  <a14:imgEffect>
                      <a14:brightnessContrast contrast="6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481" t="24503" r="6494" b="23288"/>
          <a:stretch>
            <a:fillRect/>
          </a:stretch>
        </p:blipFill>
        <p:spPr>
          <a:xfrm>
            <a:off x="3473822" y="5805684"/>
            <a:ext cx="283781" cy="12659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6BB742A-3E3F-A93D-BD52-180E5E57BA8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118789" y="5793716"/>
            <a:ext cx="218666" cy="14757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FB09AF7-2EEE-B8F6-6B0C-518BDD7AF5C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514611" y="5799523"/>
            <a:ext cx="142580" cy="14177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87A4C4D-2145-0B90-F88A-39D731925B2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874741" y="5793716"/>
            <a:ext cx="178176" cy="164470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2F8315EC-8EF1-EEE4-51E3-F49A261DA0DA}"/>
              </a:ext>
            </a:extLst>
          </p:cNvPr>
          <p:cNvSpPr/>
          <p:nvPr/>
        </p:nvSpPr>
        <p:spPr>
          <a:xfrm>
            <a:off x="591668" y="5602939"/>
            <a:ext cx="5289176" cy="439271"/>
          </a:xfrm>
          <a:prstGeom prst="roundRect">
            <a:avLst>
              <a:gd name="adj" fmla="val 6667"/>
            </a:avLst>
          </a:prstGeom>
          <a:solidFill>
            <a:schemeClr val="bg1"/>
          </a:solidFill>
          <a:ln w="952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en-US" sz="1100" dirty="0">
                <a:solidFill>
                  <a:schemeClr val="tx1"/>
                </a:solidFill>
              </a:rPr>
              <a:t>* We do qualify new materials on demand, but this is a separate topic</a:t>
            </a:r>
            <a:endParaRPr lang="he-IL" sz="1100" dirty="0">
              <a:solidFill>
                <a:schemeClr val="tx1"/>
              </a:solidFill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C37942F3-1DD4-D450-7B0B-67428E05B059}"/>
              </a:ext>
            </a:extLst>
          </p:cNvPr>
          <p:cNvPicPr>
            <a:picLocks noChangeAspect="1"/>
          </p:cNvPicPr>
          <p:nvPr/>
        </p:nvPicPr>
        <p:blipFill>
          <a:blip r:embed="rId14"/>
          <a:srcRect l="38246"/>
          <a:stretch>
            <a:fillRect/>
          </a:stretch>
        </p:blipFill>
        <p:spPr>
          <a:xfrm>
            <a:off x="7029429" y="1210235"/>
            <a:ext cx="4467593" cy="4823011"/>
          </a:xfrm>
          <a:prstGeom prst="roundRect">
            <a:avLst>
              <a:gd name="adj" fmla="val 4269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8336219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88B845-479F-8502-FADC-2F1F13D9D1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6E9904F6-F46B-FAF5-31DE-16E6FB7BA24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27133130"/>
              </p:ext>
            </p:extLst>
          </p:nvPr>
        </p:nvGraphicFramePr>
        <p:xfrm>
          <a:off x="1303805" y="5514404"/>
          <a:ext cx="673100" cy="568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showAsIcon="1" r:id="rId3" imgW="914400" imgH="771525" progId="Excel.Sheet.12">
                  <p:embed/>
                </p:oleObj>
              </mc:Choice>
              <mc:Fallback>
                <p:oleObj name="Worksheet" showAsIcon="1" r:id="rId3" imgW="914400" imgH="771525" progId="Excel.Sheet.12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6E9904F6-F46B-FAF5-31DE-16E6FB7BA24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303805" y="5514404"/>
                        <a:ext cx="673100" cy="5683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Picture 8">
            <a:extLst>
              <a:ext uri="{FF2B5EF4-FFF2-40B4-BE49-F238E27FC236}">
                <a16:creationId xmlns:a16="http://schemas.microsoft.com/office/drawing/2014/main" id="{AB5CAC05-808C-BCA9-4A0D-D19D81BB57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7178" y="1076757"/>
            <a:ext cx="10920500" cy="509098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0097078-1292-D3B3-8E51-BD06C7B19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45" y="361485"/>
            <a:ext cx="11315699" cy="566208"/>
          </a:xfrm>
        </p:spPr>
        <p:txBody>
          <a:bodyPr>
            <a:normAutofit/>
          </a:bodyPr>
          <a:lstStyle/>
          <a:p>
            <a:r>
              <a:rPr lang="en-US" dirty="0"/>
              <a:t>Part Geometry Characteristics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123550-DCBE-C25B-E4AD-05279569A185}"/>
              </a:ext>
            </a:extLst>
          </p:cNvPr>
          <p:cNvSpPr txBox="1">
            <a:spLocks/>
          </p:cNvSpPr>
          <p:nvPr/>
        </p:nvSpPr>
        <p:spPr>
          <a:xfrm>
            <a:off x="289932" y="6430299"/>
            <a:ext cx="5040352" cy="33438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bg1">
                    <a:lumMod val="75000"/>
                  </a:schemeClr>
                </a:solidFill>
                <a:latin typeface="Poppins" panose="02000000000000000000" pitchFamily="2" charset="0"/>
                <a:ea typeface="+mn-ea"/>
                <a:cs typeface="Poppins" panose="02000000000000000000" pitchFamily="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This document is Tritone intellectual property; any copy is strictly prohibited</a:t>
            </a:r>
            <a:endParaRPr lang="en-IL" sz="8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06297F86-B4EA-4BE9-1B9A-18795949EA8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  <a14:imgEffect>
                      <a14:brightnessContrast contrast="8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879344" y="2266229"/>
            <a:ext cx="584252" cy="68632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617DA4D-3C90-029B-7EA2-7CEFEE12DDF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100000"/>
                    </a14:imgEffect>
                    <a14:imgEffect>
                      <a14:brightnessContrast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9006" y="3089861"/>
            <a:ext cx="986939" cy="625387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0CEAFE5-4C19-9DBC-169A-82CB3537BA2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aturation sat="0"/>
                    </a14:imgEffect>
                    <a14:imgEffect>
                      <a14:brightnessContrast contrast="6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481" t="24503" r="6494" b="23288"/>
          <a:stretch>
            <a:fillRect/>
          </a:stretch>
        </p:blipFill>
        <p:spPr>
          <a:xfrm>
            <a:off x="3508319" y="1539415"/>
            <a:ext cx="1280832" cy="571373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3CA673A4-0BA0-7ABB-3E86-22A2F404030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673195" y="4625608"/>
            <a:ext cx="986939" cy="666082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96617682-9B6F-DD23-18B8-086CF55DE23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826970" y="3871499"/>
            <a:ext cx="643530" cy="63987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7F5B00A-D302-DF43-26AC-9E73D327A8AA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801834" y="5403801"/>
            <a:ext cx="750720" cy="692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97027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F9A9B8-5F4C-2DF5-B6FC-B007072B52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4DE944-F97A-1519-A5E4-494A132CA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kern="0" dirty="0">
                <a:cs typeface="Arial"/>
              </a:rPr>
              <a:t>Ideal TMS Customers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75DA18-E8B4-55C6-9598-986F95A25559}"/>
              </a:ext>
            </a:extLst>
          </p:cNvPr>
          <p:cNvSpPr txBox="1">
            <a:spLocks/>
          </p:cNvSpPr>
          <p:nvPr/>
        </p:nvSpPr>
        <p:spPr>
          <a:xfrm>
            <a:off x="289932" y="6430299"/>
            <a:ext cx="5040352" cy="33438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bg1">
                    <a:lumMod val="75000"/>
                  </a:schemeClr>
                </a:solidFill>
                <a:latin typeface="Poppins" panose="02000000000000000000" pitchFamily="2" charset="0"/>
                <a:ea typeface="+mn-ea"/>
                <a:cs typeface="Poppins" panose="02000000000000000000" pitchFamily="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This document is Tritone intellectual property; any copy is strictly prohibited</a:t>
            </a:r>
            <a:endParaRPr lang="en-IL" sz="8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ABD4A5D0-8E79-51A2-9C62-685CE23472FE}"/>
              </a:ext>
            </a:extLst>
          </p:cNvPr>
          <p:cNvSpPr txBox="1">
            <a:spLocks/>
          </p:cNvSpPr>
          <p:nvPr/>
        </p:nvSpPr>
        <p:spPr>
          <a:xfrm>
            <a:off x="289932" y="1482943"/>
            <a:ext cx="11315698" cy="4487552"/>
          </a:xfrm>
          <a:prstGeom prst="rect">
            <a:avLst/>
          </a:prstGeom>
        </p:spPr>
        <p:txBody>
          <a:bodyPr>
            <a:noAutofit/>
          </a:bodyPr>
          <a:lstStyle>
            <a:lvl1pPr marL="177800" indent="-1778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Clr>
                <a:srgbClr val="5F8FB2"/>
              </a:buClr>
              <a:buFont typeface="Arial" panose="020B0604020202020204" pitchFamily="34" charset="0"/>
              <a:buChar char="•"/>
              <a:defRPr sz="2200" kern="1200">
                <a:solidFill>
                  <a:srgbClr val="5F5F5F"/>
                </a:solidFill>
                <a:latin typeface="Poppins" panose="02000000000000000000" pitchFamily="2" charset="0"/>
                <a:ea typeface="+mn-ea"/>
                <a:cs typeface="Poppins" panose="02000000000000000000" pitchFamily="2" charset="0"/>
              </a:defRPr>
            </a:lvl1pPr>
            <a:lvl2pPr marL="361950" indent="-18415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Clr>
                <a:srgbClr val="5F8FB2"/>
              </a:buClr>
              <a:buFont typeface="Poppins" panose="02000000000000000000" pitchFamily="2" charset="0"/>
              <a:buChar char="&gt;"/>
              <a:defRPr sz="2000" kern="1200">
                <a:solidFill>
                  <a:srgbClr val="5F5F5F"/>
                </a:solidFill>
                <a:latin typeface="Poppins" panose="02000000000000000000" pitchFamily="2" charset="0"/>
                <a:ea typeface="+mn-ea"/>
                <a:cs typeface="Poppins" panose="02000000000000000000" pitchFamily="2" charset="0"/>
              </a:defRPr>
            </a:lvl2pPr>
            <a:lvl3pPr marL="542925" indent="-180975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Clr>
                <a:srgbClr val="5F8FB2"/>
              </a:buClr>
              <a:buFont typeface="Poppins" panose="02000000000000000000" pitchFamily="2" charset="0"/>
              <a:buChar char="-"/>
              <a:defRPr sz="1800" kern="1200">
                <a:solidFill>
                  <a:srgbClr val="5F5F5F"/>
                </a:solidFill>
                <a:latin typeface="Poppins" panose="02000000000000000000" pitchFamily="2" charset="0"/>
                <a:ea typeface="+mn-ea"/>
                <a:cs typeface="Poppins" panose="02000000000000000000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Poppins" panose="02000000000000000000" pitchFamily="2" charset="0"/>
                <a:ea typeface="+mn-ea"/>
                <a:cs typeface="Poppins" panose="02000000000000000000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Poppins" panose="02000000000000000000" pitchFamily="2" charset="0"/>
                <a:ea typeface="+mn-ea"/>
                <a:cs typeface="Poppins" panose="02000000000000000000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8288" lvl="1" indent="-268288">
              <a:spcBef>
                <a:spcPts val="1800"/>
              </a:spcBef>
              <a:buClr>
                <a:schemeClr val="accent4"/>
              </a:buClr>
              <a:buFont typeface="System Font Regular"/>
              <a:buChar char="►"/>
            </a:pPr>
            <a:r>
              <a:rPr lang="en-US" sz="1800" kern="0" dirty="0">
                <a:solidFill>
                  <a:srgbClr val="4D4D4D"/>
                </a:solidFill>
                <a:latin typeface="+mn-lt"/>
                <a:cs typeface="Arial"/>
              </a:rPr>
              <a:t>See </a:t>
            </a:r>
            <a:r>
              <a:rPr lang="en-US" sz="1800" b="1" kern="0" dirty="0">
                <a:solidFill>
                  <a:srgbClr val="4D4D4D"/>
                </a:solidFill>
                <a:latin typeface="+mn-lt"/>
                <a:cs typeface="Arial"/>
              </a:rPr>
              <a:t>real added value </a:t>
            </a:r>
            <a:r>
              <a:rPr lang="en-US" sz="1800" kern="0" dirty="0">
                <a:solidFill>
                  <a:srgbClr val="4D4D4D"/>
                </a:solidFill>
                <a:latin typeface="+mn-lt"/>
                <a:cs typeface="Arial"/>
              </a:rPr>
              <a:t>in using MoldJet (not a mere price-competition situation)</a:t>
            </a:r>
          </a:p>
          <a:p>
            <a:pPr marL="268288" lvl="1" indent="-268288">
              <a:spcBef>
                <a:spcPts val="1800"/>
              </a:spcBef>
              <a:buClr>
                <a:schemeClr val="accent4"/>
              </a:buClr>
              <a:buFont typeface="System Font Regular"/>
              <a:buChar char="►"/>
            </a:pPr>
            <a:r>
              <a:rPr lang="en-US" sz="1800" kern="0" dirty="0">
                <a:solidFill>
                  <a:srgbClr val="4D4D4D"/>
                </a:solidFill>
                <a:latin typeface="+mn-lt"/>
                <a:cs typeface="Arial"/>
              </a:rPr>
              <a:t>Come with a </a:t>
            </a:r>
            <a:r>
              <a:rPr lang="en-US" sz="1800" b="1" kern="0" dirty="0">
                <a:solidFill>
                  <a:srgbClr val="4D4D4D"/>
                </a:solidFill>
                <a:latin typeface="+mn-lt"/>
                <a:cs typeface="Arial"/>
              </a:rPr>
              <a:t>concrete need</a:t>
            </a:r>
            <a:r>
              <a:rPr lang="en-US" sz="1800" kern="0" dirty="0">
                <a:solidFill>
                  <a:srgbClr val="4D4D4D"/>
                </a:solidFill>
                <a:latin typeface="+mn-lt"/>
                <a:cs typeface="Arial"/>
              </a:rPr>
              <a:t> for parts (no intention of testing technology limits)</a:t>
            </a:r>
          </a:p>
          <a:p>
            <a:pPr marL="268288" lvl="1" indent="-268288">
              <a:spcBef>
                <a:spcPts val="1800"/>
              </a:spcBef>
              <a:buClr>
                <a:schemeClr val="accent4"/>
              </a:buClr>
              <a:buFont typeface="System Font Regular"/>
              <a:buChar char="►"/>
            </a:pPr>
            <a:r>
              <a:rPr lang="en-US" sz="1800" kern="0" dirty="0">
                <a:solidFill>
                  <a:srgbClr val="4D4D4D"/>
                </a:solidFill>
                <a:latin typeface="+mn-lt"/>
                <a:cs typeface="Arial"/>
              </a:rPr>
              <a:t>Acknowledge the </a:t>
            </a:r>
            <a:r>
              <a:rPr lang="en-US" sz="1800" b="1" kern="0" dirty="0">
                <a:solidFill>
                  <a:srgbClr val="4D4D4D"/>
                </a:solidFill>
                <a:latin typeface="+mn-lt"/>
                <a:cs typeface="Arial"/>
              </a:rPr>
              <a:t>innovative</a:t>
            </a:r>
            <a:r>
              <a:rPr lang="en-US" sz="1800" kern="0" dirty="0">
                <a:solidFill>
                  <a:srgbClr val="4D4D4D"/>
                </a:solidFill>
                <a:latin typeface="+mn-lt"/>
                <a:cs typeface="Arial"/>
              </a:rPr>
              <a:t> nature of the technology</a:t>
            </a:r>
          </a:p>
          <a:p>
            <a:pPr marL="268288" lvl="1" indent="-268288">
              <a:spcBef>
                <a:spcPts val="1800"/>
              </a:spcBef>
              <a:buClr>
                <a:schemeClr val="accent4"/>
              </a:buClr>
              <a:buFont typeface="System Font Regular"/>
              <a:buChar char="►"/>
            </a:pPr>
            <a:r>
              <a:rPr lang="en-US" sz="1800" kern="0" dirty="0">
                <a:solidFill>
                  <a:srgbClr val="4D4D4D"/>
                </a:solidFill>
                <a:latin typeface="+mn-lt"/>
                <a:cs typeface="Arial"/>
              </a:rPr>
              <a:t>Are authorized and open to </a:t>
            </a:r>
            <a:r>
              <a:rPr lang="en-US" sz="1800" b="1" kern="0" dirty="0">
                <a:solidFill>
                  <a:srgbClr val="4D4D4D"/>
                </a:solidFill>
                <a:latin typeface="+mn-lt"/>
                <a:cs typeface="Arial"/>
              </a:rPr>
              <a:t>revisiting part design</a:t>
            </a:r>
            <a:r>
              <a:rPr lang="en-US" sz="1800" kern="0" dirty="0">
                <a:solidFill>
                  <a:srgbClr val="4D4D4D"/>
                </a:solidFill>
                <a:latin typeface="+mn-lt"/>
                <a:cs typeface="Arial"/>
              </a:rPr>
              <a:t>, including relaxing traditional machining tolerances* and roughness** requirements. At the bare minimum, able to approve minor </a:t>
            </a:r>
            <a:r>
              <a:rPr lang="en-US" sz="1800" kern="0" dirty="0" err="1">
                <a:solidFill>
                  <a:srgbClr val="4D4D4D"/>
                </a:solidFill>
                <a:latin typeface="+mn-lt"/>
                <a:cs typeface="Arial"/>
              </a:rPr>
              <a:t>DfAM</a:t>
            </a:r>
            <a:r>
              <a:rPr lang="en-US" sz="1800" kern="0" dirty="0">
                <a:solidFill>
                  <a:srgbClr val="4D4D4D"/>
                </a:solidFill>
                <a:latin typeface="+mn-lt"/>
                <a:cs typeface="Arial"/>
              </a:rPr>
              <a:t> modifications (e.g. rounding sharp corners by adding fillets)</a:t>
            </a:r>
          </a:p>
          <a:p>
            <a:pPr marL="268288" lvl="1" indent="-268288">
              <a:spcBef>
                <a:spcPts val="1800"/>
              </a:spcBef>
              <a:buClr>
                <a:schemeClr val="accent4"/>
              </a:buClr>
              <a:buFont typeface="System Font Regular"/>
              <a:buChar char="►"/>
            </a:pPr>
            <a:r>
              <a:rPr lang="en-US" sz="1800" kern="0" dirty="0">
                <a:solidFill>
                  <a:srgbClr val="4D4D4D"/>
                </a:solidFill>
                <a:latin typeface="+mn-lt"/>
                <a:cs typeface="Arial"/>
              </a:rPr>
              <a:t>Facilitate </a:t>
            </a:r>
            <a:r>
              <a:rPr lang="en-US" sz="1800" b="1" kern="0" dirty="0">
                <a:solidFill>
                  <a:srgbClr val="4D4D4D"/>
                </a:solidFill>
                <a:latin typeface="+mn-lt"/>
                <a:cs typeface="Arial"/>
              </a:rPr>
              <a:t>direct technical correspondence </a:t>
            </a:r>
            <a:r>
              <a:rPr lang="en-US" sz="1800" kern="0" dirty="0">
                <a:solidFill>
                  <a:srgbClr val="4D4D4D"/>
                </a:solidFill>
                <a:latin typeface="+mn-lt"/>
                <a:cs typeface="Arial"/>
              </a:rPr>
              <a:t>between the </a:t>
            </a:r>
            <a:r>
              <a:rPr lang="en-US" sz="1800" b="1" kern="0" dirty="0">
                <a:solidFill>
                  <a:srgbClr val="4D4D4D"/>
                </a:solidFill>
                <a:latin typeface="+mn-lt"/>
                <a:cs typeface="Arial"/>
              </a:rPr>
              <a:t>end-customer</a:t>
            </a:r>
            <a:r>
              <a:rPr lang="en-US" sz="1800" kern="0" dirty="0">
                <a:solidFill>
                  <a:srgbClr val="4D4D4D"/>
                </a:solidFill>
                <a:latin typeface="+mn-lt"/>
                <a:cs typeface="Arial"/>
              </a:rPr>
              <a:t> and us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BE1A6B63-1263-4C38-34FC-D6F58615698C}"/>
              </a:ext>
            </a:extLst>
          </p:cNvPr>
          <p:cNvSpPr/>
          <p:nvPr/>
        </p:nvSpPr>
        <p:spPr>
          <a:xfrm>
            <a:off x="376518" y="5952561"/>
            <a:ext cx="8184776" cy="439271"/>
          </a:xfrm>
          <a:prstGeom prst="roundRect">
            <a:avLst>
              <a:gd name="adj" fmla="val 6667"/>
            </a:avLst>
          </a:prstGeom>
          <a:noFill/>
          <a:ln w="952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en-US" sz="1100" dirty="0">
                <a:solidFill>
                  <a:schemeClr val="tx1"/>
                </a:solidFill>
              </a:rPr>
              <a:t>*    MoldJet can deliver tolerances of ±0.5% or ±50µm, the larger of the two</a:t>
            </a:r>
          </a:p>
          <a:p>
            <a:r>
              <a:rPr lang="en-US" sz="1100" dirty="0">
                <a:solidFill>
                  <a:schemeClr val="tx1"/>
                </a:solidFill>
              </a:rPr>
              <a:t>**  MoldJet delivers roughness of 2-9µm (Ra) as-printed. This can be significantly improved by post-processing</a:t>
            </a:r>
            <a:endParaRPr lang="he-IL" sz="11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89997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C8F3567-C658-65D1-908C-FA20649903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79464" y="2456325"/>
            <a:ext cx="6694449" cy="771890"/>
          </a:xfrm>
        </p:spPr>
        <p:txBody>
          <a:bodyPr/>
          <a:lstStyle/>
          <a:p>
            <a:r>
              <a:rPr lang="en-US" dirty="0"/>
              <a:t>Thank you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008EFCB-76CC-6CC0-8FAE-5E5159DF5A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58020" y="6116630"/>
            <a:ext cx="6537339" cy="284171"/>
          </a:xfrm>
        </p:spPr>
        <p:txBody>
          <a:bodyPr/>
          <a:lstStyle/>
          <a:p>
            <a:r>
              <a:rPr lang="en-US" dirty="0">
                <a:solidFill>
                  <a:srgbClr val="2C3B44"/>
                </a:solidFill>
              </a:rPr>
              <a:t>www.tritoneAM.com  </a:t>
            </a:r>
            <a:r>
              <a:rPr lang="en-US" dirty="0">
                <a:solidFill>
                  <a:srgbClr val="69A7D9"/>
                </a:solidFill>
              </a:rPr>
              <a:t>|</a:t>
            </a:r>
            <a:r>
              <a:rPr lang="en-US" dirty="0">
                <a:solidFill>
                  <a:srgbClr val="2C3B44"/>
                </a:solidFill>
              </a:rPr>
              <a:t>  info@tritoneAM.com</a:t>
            </a:r>
          </a:p>
        </p:txBody>
      </p:sp>
      <p:pic>
        <p:nvPicPr>
          <p:cNvPr id="5" name="Graphic 4">
            <a:hlinkClick r:id="rId2"/>
            <a:extLst>
              <a:ext uri="{FF2B5EF4-FFF2-40B4-BE49-F238E27FC236}">
                <a16:creationId xmlns:a16="http://schemas.microsoft.com/office/drawing/2014/main" id="{11F01795-D4A1-5C33-6017-37C629F4CC5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137917" y="5466858"/>
            <a:ext cx="356051" cy="253578"/>
          </a:xfrm>
          <a:prstGeom prst="rect">
            <a:avLst/>
          </a:prstGeom>
        </p:spPr>
      </p:pic>
      <p:pic>
        <p:nvPicPr>
          <p:cNvPr id="7" name="Graphic 6">
            <a:hlinkClick r:id="rId4"/>
            <a:extLst>
              <a:ext uri="{FF2B5EF4-FFF2-40B4-BE49-F238E27FC236}">
                <a16:creationId xmlns:a16="http://schemas.microsoft.com/office/drawing/2014/main" id="{7343EFB9-00F2-1A55-8ABE-4252CB82ED8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793011" y="5432503"/>
            <a:ext cx="271346" cy="271346"/>
          </a:xfrm>
          <a:prstGeom prst="rect">
            <a:avLst/>
          </a:prstGeom>
        </p:spPr>
      </p:pic>
      <p:sp>
        <p:nvSpPr>
          <p:cNvPr id="10" name="Rectangle 9">
            <a:hlinkClick r:id="rId6"/>
            <a:extLst>
              <a:ext uri="{FF2B5EF4-FFF2-40B4-BE49-F238E27FC236}">
                <a16:creationId xmlns:a16="http://schemas.microsoft.com/office/drawing/2014/main" id="{D55C175F-1BF9-30EC-13CE-C2CFA04B80A5}"/>
              </a:ext>
            </a:extLst>
          </p:cNvPr>
          <p:cNvSpPr/>
          <p:nvPr/>
        </p:nvSpPr>
        <p:spPr>
          <a:xfrm>
            <a:off x="2096429" y="6073541"/>
            <a:ext cx="2631688" cy="2603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hlinkClick r:id="rId7"/>
            <a:extLst>
              <a:ext uri="{FF2B5EF4-FFF2-40B4-BE49-F238E27FC236}">
                <a16:creationId xmlns:a16="http://schemas.microsoft.com/office/drawing/2014/main" id="{A9628BA0-333C-5CB2-76CC-EBF685B1B6C8}"/>
              </a:ext>
            </a:extLst>
          </p:cNvPr>
          <p:cNvSpPr/>
          <p:nvPr/>
        </p:nvSpPr>
        <p:spPr>
          <a:xfrm>
            <a:off x="4962293" y="5832088"/>
            <a:ext cx="2776653" cy="5241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31787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ritone">
      <a:dk1>
        <a:srgbClr val="233C44"/>
      </a:dk1>
      <a:lt1>
        <a:sysClr val="window" lastClr="FFFFFF"/>
      </a:lt1>
      <a:dk2>
        <a:srgbClr val="517481"/>
      </a:dk2>
      <a:lt2>
        <a:srgbClr val="F0F1F2"/>
      </a:lt2>
      <a:accent1>
        <a:srgbClr val="33AADB"/>
      </a:accent1>
      <a:accent2>
        <a:srgbClr val="3D91B3"/>
      </a:accent2>
      <a:accent3>
        <a:srgbClr val="F0F1F2"/>
      </a:accent3>
      <a:accent4>
        <a:srgbClr val="FFA858"/>
      </a:accent4>
      <a:accent5>
        <a:srgbClr val="F0F1F2"/>
      </a:accent5>
      <a:accent6>
        <a:srgbClr val="A5A5A5"/>
      </a:accent6>
      <a:hlink>
        <a:srgbClr val="6F7881"/>
      </a:hlink>
      <a:folHlink>
        <a:srgbClr val="6F7881"/>
      </a:folHlink>
    </a:clrScheme>
    <a:fontScheme name="Tritone">
      <a:majorFont>
        <a:latin typeface="poppins"/>
        <a:ea typeface=""/>
        <a:cs typeface=""/>
      </a:majorFont>
      <a:minorFont>
        <a:latin typeface="poppi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13137</TotalTime>
  <Words>458</Words>
  <Application>Microsoft Office PowerPoint</Application>
  <PresentationFormat>Widescreen</PresentationFormat>
  <Paragraphs>61</Paragraphs>
  <Slides>9</Slides>
  <Notes>7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20" baseType="lpstr">
      <vt:lpstr>Aptos</vt:lpstr>
      <vt:lpstr>Arial</vt:lpstr>
      <vt:lpstr>Calibri</vt:lpstr>
      <vt:lpstr>Courier New</vt:lpstr>
      <vt:lpstr>Poppins</vt:lpstr>
      <vt:lpstr>Poppins Medium</vt:lpstr>
      <vt:lpstr>Poppins SemiBold</vt:lpstr>
      <vt:lpstr>System Font Regular</vt:lpstr>
      <vt:lpstr>Wingdings</vt:lpstr>
      <vt:lpstr>Office Theme</vt:lpstr>
      <vt:lpstr>Worksheet</vt:lpstr>
      <vt:lpstr>What Makes a Legitimate TMS Job?</vt:lpstr>
      <vt:lpstr>Our Solutions</vt:lpstr>
      <vt:lpstr>Our Solutions</vt:lpstr>
      <vt:lpstr>What is TMS?</vt:lpstr>
      <vt:lpstr>Ideal TMS Scope of Work</vt:lpstr>
      <vt:lpstr>Ideal TMS Scope of Work</vt:lpstr>
      <vt:lpstr>Part Geometry Characteristics</vt:lpstr>
      <vt:lpstr>Ideal TMS Customers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Shirley Naimi</dc:creator>
  <cp:lastModifiedBy>Amnon Sommer</cp:lastModifiedBy>
  <cp:revision>43</cp:revision>
  <dcterms:created xsi:type="dcterms:W3CDTF">2024-06-24T14:50:06Z</dcterms:created>
  <dcterms:modified xsi:type="dcterms:W3CDTF">2026-05-19T13:30:50Z</dcterms:modified>
</cp:coreProperties>
</file>