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media/image73.jpg" ContentType="image/jpeg"/>
  <Override PartName="/ppt/media/image74.jpg" ContentType="image/jpeg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sldIdLst>
    <p:sldId id="320" r:id="rId3"/>
    <p:sldId id="27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473BB4-7C21-6E2F-03B4-0A5A6879E49F}" name="Sarel Ashkenazy" initials="SA" userId="S::sarela@tritoneam.com::714eef4b-60c5-4ce9-b6ac-9c879328702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4D4D4D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28FA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4D4D4D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528FA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4D4D4D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4D4D4D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orange smoke&#10;&#10;Description automatically generated">
            <a:extLst>
              <a:ext uri="{FF2B5EF4-FFF2-40B4-BE49-F238E27FC236}">
                <a16:creationId xmlns:a16="http://schemas.microsoft.com/office/drawing/2014/main" id="{D67F7AF0-0292-E43F-9991-9DE39D812E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59F725-D101-511E-7A1B-271179E0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3775" y="2116574"/>
            <a:ext cx="9144000" cy="1436251"/>
          </a:xfrm>
        </p:spPr>
        <p:txBody>
          <a:bodyPr anchor="t">
            <a:normAutofit/>
          </a:bodyPr>
          <a:lstStyle>
            <a:lvl1pPr algn="l">
              <a:defRPr sz="5000" b="0">
                <a:solidFill>
                  <a:srgbClr val="4D4D4D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6BAC0-F405-8E26-A989-54D7C6BCEE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3775" y="3716917"/>
            <a:ext cx="9144000" cy="55759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4D4D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Add subtitle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E8CF0-B726-5F50-654A-986FFAF4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3B39D-2905-42C4-B2CD-8C1BB1C599B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6439D-0A6B-B9B8-D987-B901D24D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55B48-3B50-0470-9ABB-BB66A46F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16E8-3E54-4CBB-A62C-B02E1E09DF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CD49E29-86E4-2747-2D35-57ED6F7E00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2491" y="530132"/>
            <a:ext cx="2518121" cy="74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96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orange smoke&#10;&#10;Description automatically generated">
            <a:extLst>
              <a:ext uri="{FF2B5EF4-FFF2-40B4-BE49-F238E27FC236}">
                <a16:creationId xmlns:a16="http://schemas.microsoft.com/office/drawing/2014/main" id="{D67F7AF0-0292-E43F-9991-9DE39D812E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59F725-D101-511E-7A1B-271179E0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3775" y="2116574"/>
            <a:ext cx="9144000" cy="1436251"/>
          </a:xfrm>
        </p:spPr>
        <p:txBody>
          <a:bodyPr anchor="t">
            <a:normAutofit/>
          </a:bodyPr>
          <a:lstStyle>
            <a:lvl1pPr algn="l">
              <a:defRPr sz="5000" b="0">
                <a:solidFill>
                  <a:srgbClr val="4D4D4D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6BAC0-F405-8E26-A989-54D7C6BCEE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3775" y="3716917"/>
            <a:ext cx="9144000" cy="55759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4D4D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Add subtitle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E8CF0-B726-5F50-654A-986FFAF4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3B39D-2905-42C4-B2CD-8C1BB1C599B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6439D-0A6B-B9B8-D987-B901D24D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55B48-3B50-0470-9ABB-BB66A46F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16E8-3E54-4CBB-A62C-B02E1E09DF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CD49E29-86E4-2747-2D35-57ED6F7E00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2491" y="530132"/>
            <a:ext cx="2518121" cy="74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233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ue and orange smoke&#10;&#10;Description automatically generated">
            <a:extLst>
              <a:ext uri="{FF2B5EF4-FFF2-40B4-BE49-F238E27FC236}">
                <a16:creationId xmlns:a16="http://schemas.microsoft.com/office/drawing/2014/main" id="{91F890C9-8F4E-36AA-90EA-6D26696B8B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083" y="304800"/>
            <a:ext cx="11594591" cy="680043"/>
          </a:xfrm>
        </p:spPr>
        <p:txBody>
          <a:bodyPr anchor="t">
            <a:noAutofit/>
          </a:bodyPr>
          <a:lstStyle>
            <a:lvl1pPr>
              <a:defRPr sz="5000" b="0" spc="-50" baseline="0">
                <a:solidFill>
                  <a:srgbClr val="4D4D4D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2609" y="1335024"/>
            <a:ext cx="11521440" cy="4645152"/>
          </a:xfrm>
        </p:spPr>
        <p:txBody>
          <a:bodyPr>
            <a:normAutofit/>
          </a:bodyPr>
          <a:lstStyle>
            <a:lvl1pPr>
              <a:defRPr sz="1800">
                <a:solidFill>
                  <a:srgbClr val="363636"/>
                </a:solidFill>
              </a:defRPr>
            </a:lvl1pPr>
          </a:lstStyle>
          <a:p>
            <a:pPr lvl="0"/>
            <a:r>
              <a:rPr lang="en-US"/>
              <a:t>Text here.. Text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4853194-3E7F-0556-8977-439D3023BF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53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>
          <p15:clr>
            <a:srgbClr val="FBAE40"/>
          </p15:clr>
        </p15:guide>
        <p15:guide id="2" orient="horz" pos="48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975" y="361485"/>
            <a:ext cx="11296649" cy="566208"/>
          </a:xfrm>
        </p:spPr>
        <p:txBody>
          <a:bodyPr anchor="t">
            <a:normAutofit/>
          </a:bodyPr>
          <a:lstStyle>
            <a:lvl1pPr>
              <a:defRPr sz="3400" b="0" spc="-50" baseline="0">
                <a:solidFill>
                  <a:srgbClr val="4D4D4D"/>
                </a:solidFill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1975" y="1335024"/>
            <a:ext cx="11252074" cy="4645152"/>
          </a:xfrm>
        </p:spPr>
        <p:txBody>
          <a:bodyPr>
            <a:normAutofit/>
          </a:bodyPr>
          <a:lstStyle>
            <a:lvl1pPr marL="177800" indent="-177800">
              <a:buClr>
                <a:srgbClr val="5F8FB2"/>
              </a:buClr>
              <a:defRPr sz="2200">
                <a:solidFill>
                  <a:srgbClr val="4D4D4D"/>
                </a:solidFill>
              </a:defRPr>
            </a:lvl1pPr>
            <a:lvl2pPr marL="357188" indent="-179388">
              <a:buClr>
                <a:srgbClr val="5F8FB2"/>
              </a:buClr>
              <a:defRPr sz="2000">
                <a:solidFill>
                  <a:srgbClr val="4D4D4D"/>
                </a:solidFill>
              </a:defRPr>
            </a:lvl2pPr>
            <a:lvl3pPr>
              <a:defRPr/>
            </a:lvl3pPr>
            <a:lvl4pPr marL="727200" indent="-228600">
              <a:lnSpc>
                <a:spcPct val="150000"/>
              </a:lnSpc>
              <a:buClr>
                <a:srgbClr val="3D91B3"/>
              </a:buClr>
              <a:buFont typeface="Courier New" panose="02070309020205020404" pitchFamily="49" charset="0"/>
              <a:buChar char="o"/>
              <a:defRPr sz="1600"/>
            </a:lvl4pPr>
            <a:lvl5pPr marL="910800" indent="-228600">
              <a:lnSpc>
                <a:spcPct val="150000"/>
              </a:lnSpc>
              <a:buClr>
                <a:srgbClr val="3D91B3"/>
              </a:buClr>
              <a:buFont typeface="Poppins" panose="00000500000000000000" pitchFamily="2" charset="0"/>
              <a:buChar char="◊"/>
              <a:defRPr sz="14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1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2F0B103-5563-FBCB-D126-A558956B46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D8B826-9253-E970-CA47-6C4AC5F926B6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6F6A2-4C75-C390-4B8C-A345AEC45FB7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96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>
          <p15:clr>
            <a:srgbClr val="FBAE40"/>
          </p15:clr>
        </p15:guide>
        <p15:guide id="2" orient="horz" pos="482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AE2D0E68-6412-882B-615D-97F40A7A5C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38D62B-3192-D833-F693-58E5A5DBAC2B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35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>
          <p15:clr>
            <a:srgbClr val="FBAE40"/>
          </p15:clr>
        </p15:guide>
        <p15:guide id="2" orient="horz" pos="48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925" y="361485"/>
            <a:ext cx="11315699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7403" y="1123951"/>
            <a:ext cx="11256645" cy="447674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24A3B4A-AF5C-BD5D-669F-9D338995699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552449" y="1725549"/>
            <a:ext cx="11256645" cy="4313302"/>
          </a:xfrm>
        </p:spPr>
        <p:txBody>
          <a:bodyPr>
            <a:normAutofit/>
          </a:bodyPr>
          <a:lstStyle>
            <a:lvl1pPr marL="180975" indent="-180975">
              <a:buClr>
                <a:srgbClr val="5F8FB2"/>
              </a:buClr>
              <a:buFont typeface="Arial" panose="020B0604020202020204" pitchFamily="34" charset="0"/>
              <a:buChar char="•"/>
              <a:defRPr lang="en-US" sz="2200" kern="1200" dirty="0" smtClean="0">
                <a:solidFill>
                  <a:srgbClr val="4D4D4D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57188" indent="-179388">
              <a:buClr>
                <a:srgbClr val="5F8FB2"/>
              </a:buClr>
              <a:defRPr>
                <a:solidFill>
                  <a:srgbClr val="4D4D4D"/>
                </a:solidFill>
              </a:defRPr>
            </a:lvl2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1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3AB9507-11B5-FCE7-9ADA-2D79B8DE59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A6F781F-E060-393D-AB24-A9AF1AFC32BC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217412-B82D-514E-7FC7-ABAD30113B04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52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>
          <p15:clr>
            <a:srgbClr val="FBAE40"/>
          </p15:clr>
        </p15:guide>
        <p15:guide id="2" orient="horz" pos="482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925" y="361485"/>
            <a:ext cx="11315699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7404" y="2697098"/>
            <a:ext cx="2390776" cy="322327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24A3B4A-AF5C-BD5D-669F-9D338995699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552450" y="3087624"/>
            <a:ext cx="2390776" cy="2313051"/>
          </a:xfrm>
        </p:spPr>
        <p:txBody>
          <a:bodyPr>
            <a:normAutofit/>
          </a:bodyPr>
          <a:lstStyle>
            <a:lvl1pPr marL="180975" indent="-180975">
              <a:buClr>
                <a:srgbClr val="5F8FB2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rgbClr val="4D4D4D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177800" indent="0">
              <a:buClr>
                <a:srgbClr val="5F8FB2"/>
              </a:buClr>
              <a:buNone/>
              <a:defRPr sz="1800">
                <a:solidFill>
                  <a:srgbClr val="4D4D4D"/>
                </a:solidFill>
              </a:defRPr>
            </a:lvl2pPr>
            <a:lvl3pPr>
              <a:defRPr sz="1800"/>
            </a:lvl3pPr>
          </a:lstStyle>
          <a:p>
            <a:pPr lvl="0"/>
            <a:r>
              <a:rPr lang="en-US"/>
              <a:t>Add text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3AB9507-11B5-FCE7-9ADA-2D79B8DE59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A6F781F-E060-393D-AB24-A9AF1AFC32BC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217412-B82D-514E-7FC7-ABAD30113B04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E8A61D-A76C-2BD1-2E35-254D6BD1F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15029" y="2697098"/>
            <a:ext cx="2390776" cy="322327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594B2D5-597C-0A41-18A3-378C67AF8F9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410075" y="3087624"/>
            <a:ext cx="2390776" cy="2313051"/>
          </a:xfrm>
        </p:spPr>
        <p:txBody>
          <a:bodyPr>
            <a:normAutofit/>
          </a:bodyPr>
          <a:lstStyle>
            <a:lvl1pPr marL="180975" indent="-180975">
              <a:buClr>
                <a:srgbClr val="5F8FB2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rgbClr val="4D4D4D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57188" indent="-179388">
              <a:buClr>
                <a:srgbClr val="5F8FB2"/>
              </a:buClr>
              <a:defRPr>
                <a:solidFill>
                  <a:srgbClr val="4D4D4D"/>
                </a:solidFill>
              </a:defRPr>
            </a:lvl2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BAA3704-8C0C-0D4B-C55B-2628C1BE19A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272654" y="2697098"/>
            <a:ext cx="2390776" cy="322327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FFC04EB-E1CC-DF96-A846-CFB637DB852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67700" y="3087624"/>
            <a:ext cx="2390776" cy="2313051"/>
          </a:xfrm>
        </p:spPr>
        <p:txBody>
          <a:bodyPr>
            <a:normAutofit/>
          </a:bodyPr>
          <a:lstStyle>
            <a:lvl1pPr marL="180975" indent="-180975">
              <a:buClr>
                <a:srgbClr val="5F8FB2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rgbClr val="4D4D4D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180975" indent="-3175">
              <a:buClr>
                <a:srgbClr val="5F8FB2"/>
              </a:buClr>
              <a:buFont typeface="Arial" panose="020B0604020202020204" pitchFamily="34" charset="0"/>
              <a:buChar char="•"/>
              <a:defRPr sz="1800">
                <a:solidFill>
                  <a:srgbClr val="4D4D4D"/>
                </a:solidFill>
              </a:defRPr>
            </a:lvl2pPr>
          </a:lstStyle>
          <a:p>
            <a:pPr lvl="0"/>
            <a:r>
              <a:rPr lang="en-US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794721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>
          <p15:clr>
            <a:srgbClr val="FBAE40"/>
          </p15:clr>
        </p15:guide>
        <p15:guide id="2" orient="horz" pos="482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,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23" y="361485"/>
            <a:ext cx="11295801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449" y="1335024"/>
            <a:ext cx="7839075" cy="4645152"/>
          </a:xfrm>
        </p:spPr>
        <p:txBody>
          <a:bodyPr>
            <a:normAutofit/>
          </a:bodyPr>
          <a:lstStyle>
            <a:lvl1pPr marL="177800" indent="-177800">
              <a:buClr>
                <a:srgbClr val="5F8FB2"/>
              </a:buClr>
              <a:defRPr sz="2200">
                <a:solidFill>
                  <a:srgbClr val="5F5F5F"/>
                </a:solidFill>
              </a:defRPr>
            </a:lvl1pPr>
            <a:lvl2pPr marL="357188" indent="-179388">
              <a:buClr>
                <a:srgbClr val="5F8FB2"/>
              </a:buClr>
              <a:defRPr>
                <a:solidFill>
                  <a:srgbClr val="4D4D4D"/>
                </a:solidFill>
              </a:defRPr>
            </a:lvl2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4853194-3E7F-0556-8977-439D3023BF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D0698F-8A7A-DDF8-EB82-524008848DAB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7CB97BC-6D9F-2613-7945-6DB82EEBEB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55229" y="1427355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1E3F74EB-5367-C592-90C2-66637A34CA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55229" y="3854604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A62C7-7254-D0EB-0218-4CABC74D1D13}"/>
              </a:ext>
            </a:extLst>
          </p:cNvPr>
          <p:cNvSpPr txBox="1">
            <a:spLocks/>
          </p:cNvSpPr>
          <p:nvPr userDrawn="1"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3C5CA3-7875-DAE6-D196-1E19FA9F4181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10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>
          <p15:clr>
            <a:srgbClr val="FBAE40"/>
          </p15:clr>
        </p15:guide>
        <p15:guide id="2" orient="horz" pos="482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Content,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451" y="361485"/>
            <a:ext cx="11306174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3A50-3457-B821-20C1-5EA284E8D2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1974" y="1335024"/>
            <a:ext cx="4552951" cy="4645152"/>
          </a:xfrm>
        </p:spPr>
        <p:txBody>
          <a:bodyPr>
            <a:normAutofit/>
          </a:bodyPr>
          <a:lstStyle>
            <a:lvl1pPr>
              <a:defRPr sz="1800">
                <a:solidFill>
                  <a:srgbClr val="363636"/>
                </a:solidFill>
              </a:defRPr>
            </a:lvl1pPr>
          </a:lstStyle>
          <a:p>
            <a:pPr lvl="0"/>
            <a:r>
              <a:rPr lang="en-US"/>
              <a:t>Text here.. Text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4853194-3E7F-0556-8977-439D3023BF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D0698F-8A7A-DDF8-EB82-524008848DAB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7CB97BC-6D9F-2613-7945-6DB82EEBEB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9735" y="1427355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1E3F74EB-5367-C592-90C2-66637A34CA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14149" y="3854604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A6D0BE89-EFE6-99FD-6060-6F4D8E88A9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19685" y="1427355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C3D10D71-B04E-E508-0902-1A92CB0866C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819685" y="3854604"/>
            <a:ext cx="3021980" cy="2001645"/>
          </a:xfrm>
          <a:prstGeom prst="roundRect">
            <a:avLst>
              <a:gd name="adj" fmla="val 1344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1DC27BC-828F-FA11-6A6B-41AEEEE8D10F}"/>
              </a:ext>
            </a:extLst>
          </p:cNvPr>
          <p:cNvSpPr txBox="1">
            <a:spLocks/>
          </p:cNvSpPr>
          <p:nvPr userDrawn="1"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02FFFB-A902-928E-F01B-79C4311D7058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03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>
          <p15:clr>
            <a:srgbClr val="FBAE40"/>
          </p15:clr>
        </p15:guide>
        <p15:guide id="2" orient="horz" pos="482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Subtitle, Content,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8E0D-4643-6DE4-723A-8CE9FCD32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450" y="351960"/>
            <a:ext cx="11306174" cy="566208"/>
          </a:xfrm>
        </p:spPr>
        <p:txBody>
          <a:bodyPr anchor="t">
            <a:normAutofit/>
          </a:bodyPr>
          <a:lstStyle>
            <a:lvl1pPr>
              <a:defRPr lang="en-US" sz="3400" b="0" kern="1200" spc="-50" baseline="0" dirty="0">
                <a:solidFill>
                  <a:srgbClr val="4D4D4D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/>
              <a:t>Headline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4853194-3E7F-0556-8977-439D3023BF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D0698F-8A7A-DDF8-EB82-524008848DAB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7CB97BC-6D9F-2613-7945-6DB82EEBEB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40045" y="1427356"/>
            <a:ext cx="3021980" cy="4594304"/>
          </a:xfrm>
          <a:prstGeom prst="roundRect">
            <a:avLst>
              <a:gd name="adj" fmla="val 9756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CBC7260-C1F2-DEF7-61D0-C10FFA81900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1975" y="1604963"/>
            <a:ext cx="3322850" cy="4016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F8FB2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FD6413A-A77A-3D42-17F0-620E0C51646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056757" y="1604963"/>
            <a:ext cx="3573965" cy="385761"/>
          </a:xfrm>
        </p:spPr>
        <p:txBody>
          <a:bodyPr anchor="ctr">
            <a:noAutofit/>
          </a:bodyPr>
          <a:lstStyle>
            <a:lvl1pPr marL="0" indent="0">
              <a:buNone/>
              <a:defRPr lang="en-US" sz="2000" b="0" kern="1200" dirty="0">
                <a:solidFill>
                  <a:srgbClr val="5F8FB2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1F207A3-EB3A-2614-9124-643C07283E3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58258" y="2067738"/>
            <a:ext cx="3322850" cy="3923487"/>
          </a:xfr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363636"/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 here… Text here…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1DF156A-582C-0D97-1512-EA71C820B6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53040" y="2067737"/>
            <a:ext cx="3573965" cy="3999687"/>
          </a:xfrm>
        </p:spPr>
        <p:txBody>
          <a:bodyPr anchor="t">
            <a:noAutofit/>
          </a:bodyPr>
          <a:lstStyle>
            <a:lvl1pPr marL="0" indent="0">
              <a:buNone/>
              <a:defRPr lang="en-US" sz="1800" b="0" kern="1200" dirty="0">
                <a:solidFill>
                  <a:srgbClr val="363636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 here… Text here…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32CDE59-9585-807C-3A28-F84F95AEC4F6}"/>
              </a:ext>
            </a:extLst>
          </p:cNvPr>
          <p:cNvSpPr txBox="1">
            <a:spLocks/>
          </p:cNvSpPr>
          <p:nvPr userDrawn="1"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This document is Tritone intellectual property; any copy is strictly prohibited</a:t>
            </a:r>
            <a:endParaRPr lang="en-IL" sz="80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41E8A7-21F7-DF6F-DCF7-CA1659E4BA1F}"/>
              </a:ext>
            </a:extLst>
          </p:cNvPr>
          <p:cNvSpPr/>
          <p:nvPr userDrawn="1"/>
        </p:nvSpPr>
        <p:spPr>
          <a:xfrm rot="16200000" flipV="1">
            <a:off x="30447" y="405148"/>
            <a:ext cx="790575" cy="85238"/>
          </a:xfrm>
          <a:prstGeom prst="rect">
            <a:avLst/>
          </a:prstGeom>
          <a:gradFill>
            <a:gsLst>
              <a:gs pos="0">
                <a:srgbClr val="233C44"/>
              </a:gs>
              <a:gs pos="24000">
                <a:srgbClr val="5D7380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34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34">
          <p15:clr>
            <a:srgbClr val="FBAE40"/>
          </p15:clr>
        </p15:guide>
        <p15:guide id="2" orient="horz" pos="482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8FE9464-46B6-33B6-1C80-203AFDB22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875" t="-21192" r="16159" b="38695"/>
          <a:stretch/>
        </p:blipFill>
        <p:spPr>
          <a:xfrm flipV="1">
            <a:off x="0" y="0"/>
            <a:ext cx="12192000" cy="46143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649578-7BD6-F998-C6DE-B648E224B138}"/>
              </a:ext>
            </a:extLst>
          </p:cNvPr>
          <p:cNvSpPr/>
          <p:nvPr userDrawn="1"/>
        </p:nvSpPr>
        <p:spPr>
          <a:xfrm flipV="1">
            <a:off x="0" y="6757639"/>
            <a:ext cx="12192000" cy="100361"/>
          </a:xfrm>
          <a:prstGeom prst="rect">
            <a:avLst/>
          </a:prstGeom>
          <a:gradFill>
            <a:gsLst>
              <a:gs pos="0">
                <a:schemeClr val="bg1"/>
              </a:gs>
              <a:gs pos="72000">
                <a:srgbClr val="5D7380"/>
              </a:gs>
              <a:gs pos="24000">
                <a:srgbClr val="5D7380"/>
              </a:gs>
              <a:gs pos="50000">
                <a:srgbClr val="2C3B44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9F725-D101-511E-7A1B-271179E0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0295" y="3594794"/>
            <a:ext cx="6694449" cy="771890"/>
          </a:xfrm>
        </p:spPr>
        <p:txBody>
          <a:bodyPr anchor="t">
            <a:normAutofit/>
          </a:bodyPr>
          <a:lstStyle>
            <a:lvl1pPr algn="l">
              <a:defRPr sz="4500" b="0" spc="-50" baseline="0">
                <a:solidFill>
                  <a:srgbClr val="4D4D4D"/>
                </a:solidFill>
              </a:defRPr>
            </a:lvl1pPr>
          </a:lstStyle>
          <a:p>
            <a:r>
              <a:rPr lang="en-US"/>
              <a:t>Divider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6BAC0-F405-8E26-A989-54D7C6BCEE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0295" y="4471359"/>
            <a:ext cx="6705600" cy="49749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4D4D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Add subtitle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E8CF0-B726-5F50-654A-986FFAF4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3B39D-2905-42C4-B2CD-8C1BB1C599B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6439D-0A6B-B9B8-D987-B901D24D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372BBF3-AE15-0EA8-1AB2-E0CA7D321C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18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A538AD3D-D83C-BF39-CF19-E3F5E71066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8820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b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Insert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11BEAE-E664-74F4-837D-E219B0D96D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29405"/>
            <a:ext cx="10515600" cy="1809220"/>
          </a:xfrm>
        </p:spPr>
        <p:txBody>
          <a:bodyPr anchor="t"/>
          <a:lstStyle>
            <a:lvl1pPr algn="ctr">
              <a:defRPr sz="6000" spc="-50" baseline="0">
                <a:solidFill>
                  <a:srgbClr val="4D4D4D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Add a quote or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 strong message here</a:t>
            </a:r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F72F4DD-AF06-8BBE-A6C5-2A8D226F99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8480" y="6262588"/>
            <a:ext cx="1243585" cy="3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62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763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orange smoke&#10;&#10;Description automatically generated">
            <a:extLst>
              <a:ext uri="{FF2B5EF4-FFF2-40B4-BE49-F238E27FC236}">
                <a16:creationId xmlns:a16="http://schemas.microsoft.com/office/drawing/2014/main" id="{D558187A-5F9D-C3FF-2660-0D93EE6A7B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6" y="-2"/>
            <a:ext cx="12191999" cy="6858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59F725-D101-511E-7A1B-271179E0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58020" y="2712865"/>
            <a:ext cx="6694449" cy="771890"/>
          </a:xfrm>
        </p:spPr>
        <p:txBody>
          <a:bodyPr anchor="t">
            <a:noAutofit/>
          </a:bodyPr>
          <a:lstStyle>
            <a:lvl1pPr algn="l">
              <a:defRPr sz="6500" b="0" spc="-150">
                <a:solidFill>
                  <a:srgbClr val="4D4D4D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6BAC0-F405-8E26-A989-54D7C6BCEE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58021" y="6116630"/>
            <a:ext cx="2737004" cy="284171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4D4D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tritoneAM.com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0A59BF1-10B6-3E16-3D3D-7749E08DEC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1271" y="530132"/>
            <a:ext cx="2587695" cy="76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33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orange smoke&#10;&#10;Description automatically generated">
            <a:extLst>
              <a:ext uri="{FF2B5EF4-FFF2-40B4-BE49-F238E27FC236}">
                <a16:creationId xmlns:a16="http://schemas.microsoft.com/office/drawing/2014/main" id="{D558187A-5F9D-C3FF-2660-0D93EE6A7B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6" y="-2"/>
            <a:ext cx="12191999" cy="6858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59F725-D101-511E-7A1B-271179E08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58020" y="2293765"/>
            <a:ext cx="6694449" cy="771890"/>
          </a:xfrm>
        </p:spPr>
        <p:txBody>
          <a:bodyPr anchor="t">
            <a:noAutofit/>
          </a:bodyPr>
          <a:lstStyle>
            <a:lvl1pPr algn="l">
              <a:defRPr sz="6500" b="0" spc="-150">
                <a:solidFill>
                  <a:srgbClr val="4D4D4D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6BAC0-F405-8E26-A989-54D7C6BCEE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58021" y="6116630"/>
            <a:ext cx="2737004" cy="284171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4D4D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tritoneAM.com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0A59BF1-10B6-3E16-3D3D-7749E08DEC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1271" y="530132"/>
            <a:ext cx="2587695" cy="762161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D742EBB-C2D5-A7DC-00EE-5976D0962B0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53682" y="3591739"/>
            <a:ext cx="4042317" cy="281452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rgbClr val="363636"/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Name: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39138FC-05B1-41FA-8696-EB0F173020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53683" y="4087039"/>
            <a:ext cx="4042317" cy="281452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rgbClr val="363636"/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Title: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4B18EC1-AFAA-0B8A-9AF5-78C6772F301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53683" y="4582339"/>
            <a:ext cx="4042317" cy="281452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rgbClr val="363636"/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Email:</a:t>
            </a:r>
          </a:p>
        </p:txBody>
      </p:sp>
    </p:spTree>
    <p:extLst>
      <p:ext uri="{BB962C8B-B14F-4D97-AF65-F5344CB8AC3E}">
        <p14:creationId xmlns:p14="http://schemas.microsoft.com/office/powerpoint/2010/main" val="2477897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72026" y="6324076"/>
            <a:ext cx="201620" cy="20080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1026407" y="6264135"/>
            <a:ext cx="222885" cy="260985"/>
          </a:xfrm>
          <a:custGeom>
            <a:avLst/>
            <a:gdLst/>
            <a:ahLst/>
            <a:cxnLst/>
            <a:rect l="l" t="t" r="r" b="b"/>
            <a:pathLst>
              <a:path w="222884" h="260984">
                <a:moveTo>
                  <a:pt x="51511" y="85712"/>
                </a:moveTo>
                <a:lnTo>
                  <a:pt x="49491" y="75717"/>
                </a:lnTo>
                <a:lnTo>
                  <a:pt x="43967" y="67564"/>
                </a:lnTo>
                <a:lnTo>
                  <a:pt x="35788" y="62077"/>
                </a:lnTo>
                <a:lnTo>
                  <a:pt x="25755" y="60058"/>
                </a:lnTo>
                <a:lnTo>
                  <a:pt x="15735" y="62077"/>
                </a:lnTo>
                <a:lnTo>
                  <a:pt x="7543" y="67564"/>
                </a:lnTo>
                <a:lnTo>
                  <a:pt x="2032" y="75717"/>
                </a:lnTo>
                <a:lnTo>
                  <a:pt x="0" y="85712"/>
                </a:lnTo>
                <a:lnTo>
                  <a:pt x="2032" y="95694"/>
                </a:lnTo>
                <a:lnTo>
                  <a:pt x="7543" y="103847"/>
                </a:lnTo>
                <a:lnTo>
                  <a:pt x="15735" y="109347"/>
                </a:lnTo>
                <a:lnTo>
                  <a:pt x="25755" y="111366"/>
                </a:lnTo>
                <a:lnTo>
                  <a:pt x="35788" y="109334"/>
                </a:lnTo>
                <a:lnTo>
                  <a:pt x="43967" y="103835"/>
                </a:lnTo>
                <a:lnTo>
                  <a:pt x="49491" y="95681"/>
                </a:lnTo>
                <a:lnTo>
                  <a:pt x="51511" y="85712"/>
                </a:lnTo>
                <a:close/>
              </a:path>
              <a:path w="222884" h="260984">
                <a:moveTo>
                  <a:pt x="51866" y="152222"/>
                </a:moveTo>
                <a:lnTo>
                  <a:pt x="49834" y="142227"/>
                </a:lnTo>
                <a:lnTo>
                  <a:pt x="44310" y="134073"/>
                </a:lnTo>
                <a:lnTo>
                  <a:pt x="36118" y="128562"/>
                </a:lnTo>
                <a:lnTo>
                  <a:pt x="26085" y="126555"/>
                </a:lnTo>
                <a:lnTo>
                  <a:pt x="16052" y="128562"/>
                </a:lnTo>
                <a:lnTo>
                  <a:pt x="7861" y="134073"/>
                </a:lnTo>
                <a:lnTo>
                  <a:pt x="2336" y="142227"/>
                </a:lnTo>
                <a:lnTo>
                  <a:pt x="317" y="152222"/>
                </a:lnTo>
                <a:lnTo>
                  <a:pt x="317" y="234950"/>
                </a:lnTo>
                <a:lnTo>
                  <a:pt x="2349" y="244944"/>
                </a:lnTo>
                <a:lnTo>
                  <a:pt x="7874" y="253098"/>
                </a:lnTo>
                <a:lnTo>
                  <a:pt x="16065" y="258610"/>
                </a:lnTo>
                <a:lnTo>
                  <a:pt x="26085" y="260616"/>
                </a:lnTo>
                <a:lnTo>
                  <a:pt x="36118" y="258597"/>
                </a:lnTo>
                <a:lnTo>
                  <a:pt x="44310" y="253098"/>
                </a:lnTo>
                <a:lnTo>
                  <a:pt x="49834" y="244944"/>
                </a:lnTo>
                <a:lnTo>
                  <a:pt x="51866" y="234950"/>
                </a:lnTo>
                <a:lnTo>
                  <a:pt x="51866" y="152222"/>
                </a:lnTo>
                <a:close/>
              </a:path>
              <a:path w="222884" h="260984">
                <a:moveTo>
                  <a:pt x="222275" y="231863"/>
                </a:moveTo>
                <a:lnTo>
                  <a:pt x="219265" y="222478"/>
                </a:lnTo>
                <a:lnTo>
                  <a:pt x="212928" y="214896"/>
                </a:lnTo>
                <a:lnTo>
                  <a:pt x="190614" y="203619"/>
                </a:lnTo>
                <a:lnTo>
                  <a:pt x="180428" y="193446"/>
                </a:lnTo>
                <a:lnTo>
                  <a:pt x="173964" y="180606"/>
                </a:lnTo>
                <a:lnTo>
                  <a:pt x="171907" y="166027"/>
                </a:lnTo>
                <a:lnTo>
                  <a:pt x="171907" y="111150"/>
                </a:lnTo>
                <a:lnTo>
                  <a:pt x="189509" y="111150"/>
                </a:lnTo>
                <a:lnTo>
                  <a:pt x="198894" y="108927"/>
                </a:lnTo>
                <a:lnTo>
                  <a:pt x="206578" y="103657"/>
                </a:lnTo>
                <a:lnTo>
                  <a:pt x="211886" y="95999"/>
                </a:lnTo>
                <a:lnTo>
                  <a:pt x="214109" y="86652"/>
                </a:lnTo>
                <a:lnTo>
                  <a:pt x="212547" y="76568"/>
                </a:lnTo>
                <a:lnTo>
                  <a:pt x="207391" y="68148"/>
                </a:lnTo>
                <a:lnTo>
                  <a:pt x="199453" y="62280"/>
                </a:lnTo>
                <a:lnTo>
                  <a:pt x="189509" y="59804"/>
                </a:lnTo>
                <a:lnTo>
                  <a:pt x="171907" y="59804"/>
                </a:lnTo>
                <a:lnTo>
                  <a:pt x="171907" y="25692"/>
                </a:lnTo>
                <a:lnTo>
                  <a:pt x="169875" y="15697"/>
                </a:lnTo>
                <a:lnTo>
                  <a:pt x="164350" y="7531"/>
                </a:lnTo>
                <a:lnTo>
                  <a:pt x="156159" y="2019"/>
                </a:lnTo>
                <a:lnTo>
                  <a:pt x="146126" y="0"/>
                </a:lnTo>
                <a:lnTo>
                  <a:pt x="136105" y="2019"/>
                </a:lnTo>
                <a:lnTo>
                  <a:pt x="127901" y="7531"/>
                </a:lnTo>
                <a:lnTo>
                  <a:pt x="122377" y="15684"/>
                </a:lnTo>
                <a:lnTo>
                  <a:pt x="120357" y="25666"/>
                </a:lnTo>
                <a:lnTo>
                  <a:pt x="120357" y="59766"/>
                </a:lnTo>
                <a:lnTo>
                  <a:pt x="102806" y="59766"/>
                </a:lnTo>
                <a:lnTo>
                  <a:pt x="93421" y="62001"/>
                </a:lnTo>
                <a:lnTo>
                  <a:pt x="85725" y="67284"/>
                </a:lnTo>
                <a:lnTo>
                  <a:pt x="80416" y="74942"/>
                </a:lnTo>
                <a:lnTo>
                  <a:pt x="78206" y="84277"/>
                </a:lnTo>
                <a:lnTo>
                  <a:pt x="79768" y="94361"/>
                </a:lnTo>
                <a:lnTo>
                  <a:pt x="84912" y="102768"/>
                </a:lnTo>
                <a:lnTo>
                  <a:pt x="92862" y="108648"/>
                </a:lnTo>
                <a:lnTo>
                  <a:pt x="102806" y="111125"/>
                </a:lnTo>
                <a:lnTo>
                  <a:pt x="120357" y="111125"/>
                </a:lnTo>
                <a:lnTo>
                  <a:pt x="120357" y="166014"/>
                </a:lnTo>
                <a:lnTo>
                  <a:pt x="127825" y="204622"/>
                </a:lnTo>
                <a:lnTo>
                  <a:pt x="168808" y="250494"/>
                </a:lnTo>
                <a:lnTo>
                  <a:pt x="196608" y="260540"/>
                </a:lnTo>
                <a:lnTo>
                  <a:pt x="204965" y="259168"/>
                </a:lnTo>
                <a:lnTo>
                  <a:pt x="212153" y="255371"/>
                </a:lnTo>
                <a:lnTo>
                  <a:pt x="217805" y="249542"/>
                </a:lnTo>
                <a:lnTo>
                  <a:pt x="221411" y="242036"/>
                </a:lnTo>
                <a:lnTo>
                  <a:pt x="222275" y="231863"/>
                </a:lnTo>
                <a:close/>
              </a:path>
            </a:pathLst>
          </a:custGeom>
          <a:solidFill>
            <a:srgbClr val="223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47684" y="6324169"/>
            <a:ext cx="191710" cy="20046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508360" y="6324293"/>
            <a:ext cx="201799" cy="19934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0701799" y="6264161"/>
            <a:ext cx="299085" cy="354330"/>
          </a:xfrm>
          <a:custGeom>
            <a:avLst/>
            <a:gdLst/>
            <a:ahLst/>
            <a:cxnLst/>
            <a:rect l="l" t="t" r="r" b="b"/>
            <a:pathLst>
              <a:path w="299084" h="354329">
                <a:moveTo>
                  <a:pt x="120335" y="51340"/>
                </a:moveTo>
                <a:lnTo>
                  <a:pt x="68677" y="51340"/>
                </a:lnTo>
                <a:lnTo>
                  <a:pt x="68699" y="123025"/>
                </a:lnTo>
                <a:lnTo>
                  <a:pt x="68826" y="284206"/>
                </a:lnTo>
                <a:lnTo>
                  <a:pt x="80208" y="321446"/>
                </a:lnTo>
                <a:lnTo>
                  <a:pt x="124819" y="353281"/>
                </a:lnTo>
                <a:lnTo>
                  <a:pt x="153753" y="354313"/>
                </a:lnTo>
                <a:lnTo>
                  <a:pt x="175340" y="347191"/>
                </a:lnTo>
                <a:lnTo>
                  <a:pt x="193309" y="334140"/>
                </a:lnTo>
                <a:lnTo>
                  <a:pt x="206503" y="316311"/>
                </a:lnTo>
                <a:lnTo>
                  <a:pt x="210636" y="304099"/>
                </a:lnTo>
                <a:lnTo>
                  <a:pt x="140528" y="304099"/>
                </a:lnTo>
                <a:lnTo>
                  <a:pt x="132965" y="302219"/>
                </a:lnTo>
                <a:lnTo>
                  <a:pt x="126752" y="297920"/>
                </a:lnTo>
                <a:lnTo>
                  <a:pt x="122434" y="291736"/>
                </a:lnTo>
                <a:lnTo>
                  <a:pt x="120555" y="284206"/>
                </a:lnTo>
                <a:lnTo>
                  <a:pt x="120481" y="234791"/>
                </a:lnTo>
                <a:lnTo>
                  <a:pt x="120336" y="233756"/>
                </a:lnTo>
                <a:lnTo>
                  <a:pt x="120335" y="51340"/>
                </a:lnTo>
                <a:close/>
              </a:path>
              <a:path w="299084" h="354329">
                <a:moveTo>
                  <a:pt x="272775" y="59915"/>
                </a:moveTo>
                <a:lnTo>
                  <a:pt x="267704" y="59915"/>
                </a:lnTo>
                <a:lnTo>
                  <a:pt x="227136" y="67964"/>
                </a:lnTo>
                <a:lnTo>
                  <a:pt x="193969" y="90111"/>
                </a:lnTo>
                <a:lnTo>
                  <a:pt x="171563" y="123025"/>
                </a:lnTo>
                <a:lnTo>
                  <a:pt x="163275" y="163376"/>
                </a:lnTo>
                <a:lnTo>
                  <a:pt x="163239" y="282462"/>
                </a:lnTo>
                <a:lnTo>
                  <a:pt x="163129" y="284206"/>
                </a:lnTo>
                <a:lnTo>
                  <a:pt x="160952" y="292357"/>
                </a:lnTo>
                <a:lnTo>
                  <a:pt x="155974" y="298812"/>
                </a:lnTo>
                <a:lnTo>
                  <a:pt x="148923" y="302937"/>
                </a:lnTo>
                <a:lnTo>
                  <a:pt x="140528" y="304099"/>
                </a:lnTo>
                <a:lnTo>
                  <a:pt x="210636" y="304099"/>
                </a:lnTo>
                <a:lnTo>
                  <a:pt x="213766" y="294852"/>
                </a:lnTo>
                <a:lnTo>
                  <a:pt x="214664" y="288766"/>
                </a:lnTo>
                <a:lnTo>
                  <a:pt x="214967" y="284206"/>
                </a:lnTo>
                <a:lnTo>
                  <a:pt x="215093" y="163376"/>
                </a:lnTo>
                <a:lnTo>
                  <a:pt x="219213" y="143437"/>
                </a:lnTo>
                <a:lnTo>
                  <a:pt x="230570" y="126756"/>
                </a:lnTo>
                <a:lnTo>
                  <a:pt x="247365" y="115518"/>
                </a:lnTo>
                <a:lnTo>
                  <a:pt x="267905" y="111400"/>
                </a:lnTo>
                <a:lnTo>
                  <a:pt x="272793" y="111400"/>
                </a:lnTo>
                <a:lnTo>
                  <a:pt x="282832" y="109414"/>
                </a:lnTo>
                <a:lnTo>
                  <a:pt x="291048" y="103943"/>
                </a:lnTo>
                <a:lnTo>
                  <a:pt x="296603" y="95801"/>
                </a:lnTo>
                <a:lnTo>
                  <a:pt x="298659" y="85803"/>
                </a:lnTo>
                <a:lnTo>
                  <a:pt x="296664" y="75807"/>
                </a:lnTo>
                <a:lnTo>
                  <a:pt x="291171" y="67629"/>
                </a:lnTo>
                <a:lnTo>
                  <a:pt x="282996" y="62097"/>
                </a:lnTo>
                <a:lnTo>
                  <a:pt x="273046" y="60060"/>
                </a:lnTo>
                <a:lnTo>
                  <a:pt x="272775" y="60060"/>
                </a:lnTo>
                <a:lnTo>
                  <a:pt x="272775" y="59915"/>
                </a:lnTo>
                <a:close/>
              </a:path>
              <a:path w="299084" h="354329">
                <a:moveTo>
                  <a:pt x="172942" y="0"/>
                </a:moveTo>
                <a:lnTo>
                  <a:pt x="24606" y="0"/>
                </a:lnTo>
                <a:lnTo>
                  <a:pt x="14659" y="2476"/>
                </a:lnTo>
                <a:lnTo>
                  <a:pt x="6714" y="8350"/>
                </a:lnTo>
                <a:lnTo>
                  <a:pt x="1564" y="16761"/>
                </a:lnTo>
                <a:lnTo>
                  <a:pt x="0" y="26850"/>
                </a:lnTo>
                <a:lnTo>
                  <a:pt x="2221" y="36188"/>
                </a:lnTo>
                <a:lnTo>
                  <a:pt x="7522" y="43844"/>
                </a:lnTo>
                <a:lnTo>
                  <a:pt x="15213" y="49125"/>
                </a:lnTo>
                <a:lnTo>
                  <a:pt x="24607" y="51340"/>
                </a:lnTo>
                <a:lnTo>
                  <a:pt x="170589" y="51340"/>
                </a:lnTo>
                <a:lnTo>
                  <a:pt x="180712" y="49782"/>
                </a:lnTo>
                <a:lnTo>
                  <a:pt x="189158" y="44654"/>
                </a:lnTo>
                <a:lnTo>
                  <a:pt x="195060" y="36747"/>
                </a:lnTo>
                <a:lnTo>
                  <a:pt x="197549" y="26850"/>
                </a:lnTo>
                <a:lnTo>
                  <a:pt x="195974" y="16761"/>
                </a:lnTo>
                <a:lnTo>
                  <a:pt x="190820" y="8350"/>
                </a:lnTo>
                <a:lnTo>
                  <a:pt x="182879" y="2476"/>
                </a:lnTo>
                <a:lnTo>
                  <a:pt x="172942" y="0"/>
                </a:lnTo>
                <a:close/>
              </a:path>
            </a:pathLst>
          </a:custGeom>
          <a:solidFill>
            <a:srgbClr val="223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6757631"/>
            <a:ext cx="12192000" cy="10036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1899" y="250647"/>
            <a:ext cx="11468201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4D4D4D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29682" y="1656079"/>
            <a:ext cx="6223000" cy="21805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28FA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0E4737-F13F-D70F-C58B-79AC6658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193"/>
            <a:ext cx="10515600" cy="6170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EE42F-0316-6425-C800-F3A85D2DD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1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43E16-0D2E-A3F2-133D-D691B8303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</a:lstStyle>
          <a:p>
            <a:fld id="{EFA3B39D-2905-42C4-B2CD-8C1BB1C599B5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4F1E4-9957-C929-187D-23F27D4D97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416B6-6039-731B-A668-5BF9AA1C2D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defRPr>
            </a:lvl1pPr>
          </a:lstStyle>
          <a:p>
            <a:fld id="{A0B116E8-3E54-4CBB-A62C-B02E1E09DF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46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kern="1200">
          <a:solidFill>
            <a:srgbClr val="4D4D4D"/>
          </a:solidFill>
          <a:latin typeface="Poppins Medium" panose="00000600000000000000" pitchFamily="2" charset="0"/>
          <a:ea typeface="+mj-ea"/>
          <a:cs typeface="Poppins Medium" panose="00000600000000000000" pitchFamily="2" charset="0"/>
        </a:defRPr>
      </a:lvl1pPr>
    </p:titleStyle>
    <p:bodyStyle>
      <a:lvl1pPr marL="177800" indent="-177800" algn="l" defTabSz="914400" rtl="0" eaLnBrk="1" latinLnBrk="0" hangingPunct="1">
        <a:lnSpc>
          <a:spcPct val="150000"/>
        </a:lnSpc>
        <a:spcBef>
          <a:spcPts val="1000"/>
        </a:spcBef>
        <a:buClr>
          <a:srgbClr val="5F8FB2"/>
        </a:buClr>
        <a:buFont typeface="Arial" panose="020B0604020202020204" pitchFamily="34" charset="0"/>
        <a:buChar char="•"/>
        <a:defRPr sz="2200" kern="1200">
          <a:solidFill>
            <a:srgbClr val="5F5F5F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1pPr>
      <a:lvl2pPr marL="361950" indent="-184150" algn="l" defTabSz="914400" rtl="0" eaLnBrk="1" latinLnBrk="0" hangingPunct="1">
        <a:lnSpc>
          <a:spcPct val="150000"/>
        </a:lnSpc>
        <a:spcBef>
          <a:spcPts val="500"/>
        </a:spcBef>
        <a:buClr>
          <a:srgbClr val="5F8FB2"/>
        </a:buClr>
        <a:buFont typeface="Poppins" panose="02000000000000000000" pitchFamily="2" charset="0"/>
        <a:buChar char="&gt;"/>
        <a:defRPr sz="2000" kern="1200">
          <a:solidFill>
            <a:srgbClr val="5F5F5F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2pPr>
      <a:lvl3pPr marL="542925" indent="-180975" algn="l" defTabSz="914400" rtl="0" eaLnBrk="1" latinLnBrk="0" hangingPunct="1">
        <a:lnSpc>
          <a:spcPct val="150000"/>
        </a:lnSpc>
        <a:spcBef>
          <a:spcPts val="500"/>
        </a:spcBef>
        <a:buClr>
          <a:srgbClr val="5F8FB2"/>
        </a:buClr>
        <a:buFont typeface="Poppins" panose="02000000000000000000" pitchFamily="2" charset="0"/>
        <a:buChar char="-"/>
        <a:defRPr sz="1800" kern="1200">
          <a:solidFill>
            <a:srgbClr val="5F5F5F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2000000000000000000" pitchFamily="2" charset="0"/>
          <a:ea typeface="+mn-ea"/>
          <a:cs typeface="Poppins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image" Target="../media/image51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69.png"/><Relationship Id="rId7" Type="http://schemas.openxmlformats.org/officeDocument/2006/relationships/image" Target="../media/image73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tritoneam.com/" TargetMode="Externa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8" descr="$PPTXTitle">
            <a:extLst>
              <a:ext uri="{FF2B5EF4-FFF2-40B4-BE49-F238E27FC236}">
                <a16:creationId xmlns:a16="http://schemas.microsoft.com/office/drawing/2014/main" id="{44BF3EC3-3595-9642-64B6-E20814B26322}"/>
              </a:ext>
            </a:extLst>
          </p:cNvPr>
          <p:cNvSpPr txBox="1">
            <a:spLocks/>
          </p:cNvSpPr>
          <p:nvPr/>
        </p:nvSpPr>
        <p:spPr>
          <a:xfrm>
            <a:off x="1164132" y="2718054"/>
            <a:ext cx="10189668" cy="1708929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>
            <a:lvl1pPr algn="l">
              <a:defRPr sz="5000" b="0" i="0">
                <a:solidFill>
                  <a:srgbClr val="4D4D4D"/>
                </a:solidFill>
                <a:latin typeface="Lucida Sans Unicode"/>
                <a:ea typeface="+mj-ea"/>
                <a:cs typeface="Lucida Sans Unicode"/>
              </a:defRPr>
            </a:lvl1pPr>
          </a:lstStyle>
          <a:p>
            <a:pPr marL="1905" algn="ctr">
              <a:lnSpc>
                <a:spcPts val="5870"/>
              </a:lnSpc>
              <a:spcBef>
                <a:spcPts val="105"/>
              </a:spcBef>
            </a:pPr>
            <a:r>
              <a:rPr lang="en-US" spc="-10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Tritone</a:t>
            </a:r>
            <a:r>
              <a:rPr lang="en-US" spc="-38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pc="9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Technologies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065" marR="5080" algn="ctr">
              <a:lnSpc>
                <a:spcPts val="3460"/>
              </a:lnSpc>
              <a:spcBef>
                <a:spcPts val="300"/>
              </a:spcBef>
            </a:pPr>
            <a:r>
              <a:rPr lang="en-US" sz="3200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lang="en-US" sz="3200" spc="-6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3200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Industrial</a:t>
            </a:r>
            <a:r>
              <a:rPr lang="en-US" sz="3200" spc="-20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3200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Solution</a:t>
            </a:r>
            <a:r>
              <a:rPr lang="en-US" sz="3200" spc="-3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3200" spc="-4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</a:t>
            </a:r>
            <a:r>
              <a:rPr lang="en-US" sz="3200" spc="-6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3200" spc="100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Metal</a:t>
            </a:r>
            <a:r>
              <a:rPr lang="en-US" sz="3200" spc="-4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3200" spc="17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</a:t>
            </a:r>
            <a:r>
              <a:rPr lang="en-US" sz="3200" spc="-4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3200" spc="170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Ceramic </a:t>
            </a:r>
            <a:r>
              <a:rPr lang="en-US" sz="3200" spc="85" dirty="0">
                <a:solidFill>
                  <a:srgbClr val="393B3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Manufacturing</a:t>
            </a:r>
            <a:endParaRPr lang="en-US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286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5F10D9B-3493-6588-6755-6D7A50E3F753}"/>
              </a:ext>
            </a:extLst>
          </p:cNvPr>
          <p:cNvSpPr txBox="1">
            <a:spLocks/>
          </p:cNvSpPr>
          <p:nvPr/>
        </p:nvSpPr>
        <p:spPr>
          <a:xfrm>
            <a:off x="289932" y="6430299"/>
            <a:ext cx="5040352" cy="334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oppins" panose="02000000000000000000" pitchFamily="2" charset="0"/>
                <a:ea typeface="Calibri" panose="020F0502020204030204" pitchFamily="34" charset="0"/>
                <a:cs typeface="Poppins" panose="02000000000000000000" pitchFamily="2" charset="0"/>
              </a:rPr>
              <a:t>This document is Tritone intellectual property; any copy is strictly prohibited</a:t>
            </a:r>
            <a:endParaRPr kumimoji="0" lang="en-IL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Poppins" panose="02000000000000000000" pitchFamily="2" charset="0"/>
              <a:ea typeface="Calibri" panose="020F0502020204030204" pitchFamily="34" charset="0"/>
              <a:cs typeface="Poppins" panose="02000000000000000000" pitchFamily="2" charset="0"/>
            </a:endParaRPr>
          </a:p>
        </p:txBody>
      </p:sp>
      <p:sp>
        <p:nvSpPr>
          <p:cNvPr id="6" name="Content Placeholder 31">
            <a:extLst>
              <a:ext uri="{FF2B5EF4-FFF2-40B4-BE49-F238E27FC236}">
                <a16:creationId xmlns:a16="http://schemas.microsoft.com/office/drawing/2014/main" id="{A49891C8-2E6B-E4B8-0170-A4DCA2AA49D2}"/>
              </a:ext>
            </a:extLst>
          </p:cNvPr>
          <p:cNvSpPr txBox="1">
            <a:spLocks/>
          </p:cNvSpPr>
          <p:nvPr/>
        </p:nvSpPr>
        <p:spPr>
          <a:xfrm>
            <a:off x="1134050" y="2691858"/>
            <a:ext cx="4416707" cy="421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800" indent="-1778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5F8FB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63636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61950" indent="-1841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&gt;"/>
              <a:defRPr sz="20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-"/>
              <a:defRPr sz="18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F8FB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pic>
        <p:nvPicPr>
          <p:cNvPr id="47" name="object 9">
            <a:extLst>
              <a:ext uri="{FF2B5EF4-FFF2-40B4-BE49-F238E27FC236}">
                <a16:creationId xmlns:a16="http://schemas.microsoft.com/office/drawing/2014/main" id="{4DED8F4D-C2F8-A9A9-0088-83B8E23DB05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776" y="1435608"/>
            <a:ext cx="5805424" cy="4672330"/>
          </a:xfrm>
          <a:prstGeom prst="rect">
            <a:avLst/>
          </a:prstGeom>
        </p:spPr>
      </p:pic>
      <p:grpSp>
        <p:nvGrpSpPr>
          <p:cNvPr id="49" name="object 11">
            <a:extLst>
              <a:ext uri="{FF2B5EF4-FFF2-40B4-BE49-F238E27FC236}">
                <a16:creationId xmlns:a16="http://schemas.microsoft.com/office/drawing/2014/main" id="{C86B6A8D-6ED2-A1E9-537C-1E50F75470FF}"/>
              </a:ext>
            </a:extLst>
          </p:cNvPr>
          <p:cNvGrpSpPr/>
          <p:nvPr/>
        </p:nvGrpSpPr>
        <p:grpSpPr>
          <a:xfrm>
            <a:off x="1091124" y="1688549"/>
            <a:ext cx="3345815" cy="4161154"/>
            <a:chOff x="1091124" y="1688549"/>
            <a:chExt cx="3345815" cy="4161154"/>
          </a:xfrm>
        </p:grpSpPr>
        <p:sp>
          <p:nvSpPr>
            <p:cNvPr id="50" name="object 12">
              <a:extLst>
                <a:ext uri="{FF2B5EF4-FFF2-40B4-BE49-F238E27FC236}">
                  <a16:creationId xmlns:a16="http://schemas.microsoft.com/office/drawing/2014/main" id="{F24C7BE9-16B5-05BA-7474-626DD0455540}"/>
                </a:ext>
              </a:extLst>
            </p:cNvPr>
            <p:cNvSpPr/>
            <p:nvPr/>
          </p:nvSpPr>
          <p:spPr>
            <a:xfrm>
              <a:off x="1701139" y="3332111"/>
              <a:ext cx="561340" cy="394970"/>
            </a:xfrm>
            <a:custGeom>
              <a:avLst/>
              <a:gdLst/>
              <a:ahLst/>
              <a:cxnLst/>
              <a:rect l="l" t="t" r="r" b="b"/>
              <a:pathLst>
                <a:path w="561339" h="394970">
                  <a:moveTo>
                    <a:pt x="220129" y="350951"/>
                  </a:moveTo>
                  <a:lnTo>
                    <a:pt x="215455" y="336842"/>
                  </a:lnTo>
                  <a:lnTo>
                    <a:pt x="205841" y="325424"/>
                  </a:lnTo>
                  <a:lnTo>
                    <a:pt x="192176" y="318262"/>
                  </a:lnTo>
                  <a:lnTo>
                    <a:pt x="182562" y="314375"/>
                  </a:lnTo>
                  <a:lnTo>
                    <a:pt x="166255" y="303453"/>
                  </a:lnTo>
                  <a:lnTo>
                    <a:pt x="150863" y="283210"/>
                  </a:lnTo>
                  <a:lnTo>
                    <a:pt x="144043" y="251396"/>
                  </a:lnTo>
                  <a:lnTo>
                    <a:pt x="144043" y="168173"/>
                  </a:lnTo>
                  <a:lnTo>
                    <a:pt x="170586" y="168173"/>
                  </a:lnTo>
                  <a:lnTo>
                    <a:pt x="185801" y="165112"/>
                  </a:lnTo>
                  <a:lnTo>
                    <a:pt x="198221" y="156768"/>
                  </a:lnTo>
                  <a:lnTo>
                    <a:pt x="206603" y="144399"/>
                  </a:lnTo>
                  <a:lnTo>
                    <a:pt x="209677" y="129247"/>
                  </a:lnTo>
                  <a:lnTo>
                    <a:pt x="206603" y="114084"/>
                  </a:lnTo>
                  <a:lnTo>
                    <a:pt x="198221" y="101714"/>
                  </a:lnTo>
                  <a:lnTo>
                    <a:pt x="185801" y="93383"/>
                  </a:lnTo>
                  <a:lnTo>
                    <a:pt x="170586" y="90322"/>
                  </a:lnTo>
                  <a:lnTo>
                    <a:pt x="143814" y="90322"/>
                  </a:lnTo>
                  <a:lnTo>
                    <a:pt x="143814" y="38925"/>
                  </a:lnTo>
                  <a:lnTo>
                    <a:pt x="140754" y="23761"/>
                  </a:lnTo>
                  <a:lnTo>
                    <a:pt x="132372" y="11391"/>
                  </a:lnTo>
                  <a:lnTo>
                    <a:pt x="119951" y="3060"/>
                  </a:lnTo>
                  <a:lnTo>
                    <a:pt x="104736" y="0"/>
                  </a:lnTo>
                  <a:lnTo>
                    <a:pt x="89509" y="3060"/>
                  </a:lnTo>
                  <a:lnTo>
                    <a:pt x="77089" y="11391"/>
                  </a:lnTo>
                  <a:lnTo>
                    <a:pt x="68707" y="23761"/>
                  </a:lnTo>
                  <a:lnTo>
                    <a:pt x="65633" y="38925"/>
                  </a:lnTo>
                  <a:lnTo>
                    <a:pt x="65633" y="90322"/>
                  </a:lnTo>
                  <a:lnTo>
                    <a:pt x="39077" y="90322"/>
                  </a:lnTo>
                  <a:lnTo>
                    <a:pt x="23863" y="93383"/>
                  </a:lnTo>
                  <a:lnTo>
                    <a:pt x="11442" y="101714"/>
                  </a:lnTo>
                  <a:lnTo>
                    <a:pt x="3073" y="114084"/>
                  </a:lnTo>
                  <a:lnTo>
                    <a:pt x="0" y="129247"/>
                  </a:lnTo>
                  <a:lnTo>
                    <a:pt x="3073" y="144399"/>
                  </a:lnTo>
                  <a:lnTo>
                    <a:pt x="11442" y="156768"/>
                  </a:lnTo>
                  <a:lnTo>
                    <a:pt x="23863" y="165112"/>
                  </a:lnTo>
                  <a:lnTo>
                    <a:pt x="39077" y="168173"/>
                  </a:lnTo>
                  <a:lnTo>
                    <a:pt x="65633" y="168173"/>
                  </a:lnTo>
                  <a:lnTo>
                    <a:pt x="65633" y="251396"/>
                  </a:lnTo>
                  <a:lnTo>
                    <a:pt x="76962" y="309880"/>
                  </a:lnTo>
                  <a:lnTo>
                    <a:pt x="104622" y="352082"/>
                  </a:lnTo>
                  <a:lnTo>
                    <a:pt x="139065" y="379374"/>
                  </a:lnTo>
                  <a:lnTo>
                    <a:pt x="174269" y="394169"/>
                  </a:lnTo>
                  <a:lnTo>
                    <a:pt x="177723" y="394601"/>
                  </a:lnTo>
                  <a:lnTo>
                    <a:pt x="181178" y="394601"/>
                  </a:lnTo>
                  <a:lnTo>
                    <a:pt x="193662" y="392493"/>
                  </a:lnTo>
                  <a:lnTo>
                    <a:pt x="204685" y="386626"/>
                  </a:lnTo>
                  <a:lnTo>
                    <a:pt x="213385" y="377647"/>
                  </a:lnTo>
                  <a:lnTo>
                    <a:pt x="218960" y="366217"/>
                  </a:lnTo>
                  <a:lnTo>
                    <a:pt x="220129" y="350951"/>
                  </a:lnTo>
                  <a:close/>
                </a:path>
                <a:path w="561339" h="394970">
                  <a:moveTo>
                    <a:pt x="560781" y="242785"/>
                  </a:moveTo>
                  <a:lnTo>
                    <a:pt x="552983" y="194767"/>
                  </a:lnTo>
                  <a:lnTo>
                    <a:pt x="531291" y="153035"/>
                  </a:lnTo>
                  <a:lnTo>
                    <a:pt x="498233" y="120116"/>
                  </a:lnTo>
                  <a:lnTo>
                    <a:pt x="482612" y="112064"/>
                  </a:lnTo>
                  <a:lnTo>
                    <a:pt x="482612" y="242785"/>
                  </a:lnTo>
                  <a:lnTo>
                    <a:pt x="476745" y="271614"/>
                  </a:lnTo>
                  <a:lnTo>
                    <a:pt x="460756" y="295198"/>
                  </a:lnTo>
                  <a:lnTo>
                    <a:pt x="437070" y="311124"/>
                  </a:lnTo>
                  <a:lnTo>
                    <a:pt x="408114" y="316979"/>
                  </a:lnTo>
                  <a:lnTo>
                    <a:pt x="379171" y="311124"/>
                  </a:lnTo>
                  <a:lnTo>
                    <a:pt x="355485" y="295198"/>
                  </a:lnTo>
                  <a:lnTo>
                    <a:pt x="339496" y="271614"/>
                  </a:lnTo>
                  <a:lnTo>
                    <a:pt x="333629" y="242785"/>
                  </a:lnTo>
                  <a:lnTo>
                    <a:pt x="339496" y="213956"/>
                  </a:lnTo>
                  <a:lnTo>
                    <a:pt x="355485" y="190373"/>
                  </a:lnTo>
                  <a:lnTo>
                    <a:pt x="379171" y="174447"/>
                  </a:lnTo>
                  <a:lnTo>
                    <a:pt x="408114" y="168592"/>
                  </a:lnTo>
                  <a:lnTo>
                    <a:pt x="437070" y="174447"/>
                  </a:lnTo>
                  <a:lnTo>
                    <a:pt x="460756" y="190373"/>
                  </a:lnTo>
                  <a:lnTo>
                    <a:pt x="476745" y="213956"/>
                  </a:lnTo>
                  <a:lnTo>
                    <a:pt x="482612" y="242785"/>
                  </a:lnTo>
                  <a:lnTo>
                    <a:pt x="482612" y="112064"/>
                  </a:lnTo>
                  <a:lnTo>
                    <a:pt x="456336" y="98513"/>
                  </a:lnTo>
                  <a:lnTo>
                    <a:pt x="408114" y="90754"/>
                  </a:lnTo>
                  <a:lnTo>
                    <a:pt x="359905" y="98513"/>
                  </a:lnTo>
                  <a:lnTo>
                    <a:pt x="317995" y="120116"/>
                  </a:lnTo>
                  <a:lnTo>
                    <a:pt x="284937" y="153035"/>
                  </a:lnTo>
                  <a:lnTo>
                    <a:pt x="263245" y="194767"/>
                  </a:lnTo>
                  <a:lnTo>
                    <a:pt x="255460" y="242785"/>
                  </a:lnTo>
                  <a:lnTo>
                    <a:pt x="263245" y="290804"/>
                  </a:lnTo>
                  <a:lnTo>
                    <a:pt x="284937" y="332536"/>
                  </a:lnTo>
                  <a:lnTo>
                    <a:pt x="317995" y="365455"/>
                  </a:lnTo>
                  <a:lnTo>
                    <a:pt x="359905" y="387057"/>
                  </a:lnTo>
                  <a:lnTo>
                    <a:pt x="408114" y="394817"/>
                  </a:lnTo>
                  <a:lnTo>
                    <a:pt x="456336" y="387057"/>
                  </a:lnTo>
                  <a:lnTo>
                    <a:pt x="498233" y="365455"/>
                  </a:lnTo>
                  <a:lnTo>
                    <a:pt x="531291" y="332536"/>
                  </a:lnTo>
                  <a:lnTo>
                    <a:pt x="539381" y="316979"/>
                  </a:lnTo>
                  <a:lnTo>
                    <a:pt x="552983" y="290804"/>
                  </a:lnTo>
                  <a:lnTo>
                    <a:pt x="560781" y="242785"/>
                  </a:lnTo>
                  <a:close/>
                </a:path>
              </a:pathLst>
            </a:custGeom>
            <a:solidFill>
              <a:srgbClr val="002F5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1" name="object 13">
              <a:extLst>
                <a:ext uri="{FF2B5EF4-FFF2-40B4-BE49-F238E27FC236}">
                  <a16:creationId xmlns:a16="http://schemas.microsoft.com/office/drawing/2014/main" id="{E1230585-A0B2-C89C-3365-5994A76AD1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5188" y="3523490"/>
              <a:ext cx="78167" cy="203217"/>
            </a:xfrm>
            <a:prstGeom prst="rect">
              <a:avLst/>
            </a:prstGeom>
          </p:spPr>
        </p:pic>
        <p:pic>
          <p:nvPicPr>
            <p:cNvPr id="52" name="object 14">
              <a:extLst>
                <a:ext uri="{FF2B5EF4-FFF2-40B4-BE49-F238E27FC236}">
                  <a16:creationId xmlns:a16="http://schemas.microsoft.com/office/drawing/2014/main" id="{D1FF59AC-0033-1534-5A46-C2032276AD1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540" y="3422858"/>
              <a:ext cx="78167" cy="77844"/>
            </a:xfrm>
            <a:prstGeom prst="rect">
              <a:avLst/>
            </a:prstGeom>
          </p:spPr>
        </p:pic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EE4BA554-26B0-0A4F-8574-1B63C576A59B}"/>
                </a:ext>
              </a:extLst>
            </p:cNvPr>
            <p:cNvSpPr/>
            <p:nvPr/>
          </p:nvSpPr>
          <p:spPr>
            <a:xfrm>
              <a:off x="1091120" y="3332111"/>
              <a:ext cx="1876425" cy="538480"/>
            </a:xfrm>
            <a:custGeom>
              <a:avLst/>
              <a:gdLst/>
              <a:ahLst/>
              <a:cxnLst/>
              <a:rect l="l" t="t" r="r" b="b"/>
              <a:pathLst>
                <a:path w="1876425" h="538479">
                  <a:moveTo>
                    <a:pt x="453898" y="129679"/>
                  </a:moveTo>
                  <a:lnTo>
                    <a:pt x="450735" y="114668"/>
                  </a:lnTo>
                  <a:lnTo>
                    <a:pt x="442391" y="102412"/>
                  </a:lnTo>
                  <a:lnTo>
                    <a:pt x="430085" y="94107"/>
                  </a:lnTo>
                  <a:lnTo>
                    <a:pt x="415036" y="90970"/>
                  </a:lnTo>
                  <a:lnTo>
                    <a:pt x="415036" y="90754"/>
                  </a:lnTo>
                  <a:lnTo>
                    <a:pt x="412432" y="90538"/>
                  </a:lnTo>
                  <a:lnTo>
                    <a:pt x="407250" y="90538"/>
                  </a:lnTo>
                  <a:lnTo>
                    <a:pt x="357149" y="98526"/>
                  </a:lnTo>
                  <a:lnTo>
                    <a:pt x="313740" y="120802"/>
                  </a:lnTo>
                  <a:lnTo>
                    <a:pt x="279577" y="154825"/>
                  </a:lnTo>
                  <a:lnTo>
                    <a:pt x="257213" y="198056"/>
                  </a:lnTo>
                  <a:lnTo>
                    <a:pt x="249186" y="247954"/>
                  </a:lnTo>
                  <a:lnTo>
                    <a:pt x="249275" y="356755"/>
                  </a:lnTo>
                  <a:lnTo>
                    <a:pt x="249402" y="357403"/>
                  </a:lnTo>
                  <a:lnTo>
                    <a:pt x="249402" y="426643"/>
                  </a:lnTo>
                  <a:lnTo>
                    <a:pt x="217017" y="460197"/>
                  </a:lnTo>
                  <a:lnTo>
                    <a:pt x="205028" y="457885"/>
                  </a:lnTo>
                  <a:lnTo>
                    <a:pt x="195008" y="451510"/>
                  </a:lnTo>
                  <a:lnTo>
                    <a:pt x="187947" y="441960"/>
                  </a:lnTo>
                  <a:lnTo>
                    <a:pt x="184835" y="430085"/>
                  </a:lnTo>
                  <a:lnTo>
                    <a:pt x="184619" y="358267"/>
                  </a:lnTo>
                  <a:lnTo>
                    <a:pt x="184531" y="356108"/>
                  </a:lnTo>
                  <a:lnTo>
                    <a:pt x="184404" y="355041"/>
                  </a:lnTo>
                  <a:lnTo>
                    <a:pt x="184404" y="77851"/>
                  </a:lnTo>
                  <a:lnTo>
                    <a:pt x="260210" y="77851"/>
                  </a:lnTo>
                  <a:lnTo>
                    <a:pt x="275424" y="74790"/>
                  </a:lnTo>
                  <a:lnTo>
                    <a:pt x="287845" y="66446"/>
                  </a:lnTo>
                  <a:lnTo>
                    <a:pt x="296214" y="54076"/>
                  </a:lnTo>
                  <a:lnTo>
                    <a:pt x="299288" y="38925"/>
                  </a:lnTo>
                  <a:lnTo>
                    <a:pt x="296214" y="23761"/>
                  </a:lnTo>
                  <a:lnTo>
                    <a:pt x="287845" y="11391"/>
                  </a:lnTo>
                  <a:lnTo>
                    <a:pt x="275424" y="3060"/>
                  </a:lnTo>
                  <a:lnTo>
                    <a:pt x="260210" y="0"/>
                  </a:lnTo>
                  <a:lnTo>
                    <a:pt x="39077" y="0"/>
                  </a:lnTo>
                  <a:lnTo>
                    <a:pt x="23863" y="3060"/>
                  </a:lnTo>
                  <a:lnTo>
                    <a:pt x="11442" y="11391"/>
                  </a:lnTo>
                  <a:lnTo>
                    <a:pt x="3060" y="23761"/>
                  </a:lnTo>
                  <a:lnTo>
                    <a:pt x="0" y="38925"/>
                  </a:lnTo>
                  <a:lnTo>
                    <a:pt x="3060" y="54076"/>
                  </a:lnTo>
                  <a:lnTo>
                    <a:pt x="11442" y="66446"/>
                  </a:lnTo>
                  <a:lnTo>
                    <a:pt x="23863" y="74790"/>
                  </a:lnTo>
                  <a:lnTo>
                    <a:pt x="39077" y="77851"/>
                  </a:lnTo>
                  <a:lnTo>
                    <a:pt x="105803" y="77851"/>
                  </a:lnTo>
                  <a:lnTo>
                    <a:pt x="105905" y="356755"/>
                  </a:lnTo>
                  <a:lnTo>
                    <a:pt x="106019" y="357403"/>
                  </a:lnTo>
                  <a:lnTo>
                    <a:pt x="106121" y="426643"/>
                  </a:lnTo>
                  <a:lnTo>
                    <a:pt x="106235" y="430085"/>
                  </a:lnTo>
                  <a:lnTo>
                    <a:pt x="120865" y="482701"/>
                  </a:lnTo>
                  <a:lnTo>
                    <a:pt x="178168" y="531202"/>
                  </a:lnTo>
                  <a:lnTo>
                    <a:pt x="178447" y="531202"/>
                  </a:lnTo>
                  <a:lnTo>
                    <a:pt x="216801" y="538048"/>
                  </a:lnTo>
                  <a:lnTo>
                    <a:pt x="255295" y="531202"/>
                  </a:lnTo>
                  <a:lnTo>
                    <a:pt x="288048" y="512165"/>
                  </a:lnTo>
                  <a:lnTo>
                    <a:pt x="312381" y="483158"/>
                  </a:lnTo>
                  <a:lnTo>
                    <a:pt x="320662" y="460197"/>
                  </a:lnTo>
                  <a:lnTo>
                    <a:pt x="325628" y="446430"/>
                  </a:lnTo>
                  <a:lnTo>
                    <a:pt x="327571" y="356108"/>
                  </a:lnTo>
                  <a:lnTo>
                    <a:pt x="327355" y="355041"/>
                  </a:lnTo>
                  <a:lnTo>
                    <a:pt x="327406" y="247954"/>
                  </a:lnTo>
                  <a:lnTo>
                    <a:pt x="333768" y="217220"/>
                  </a:lnTo>
                  <a:lnTo>
                    <a:pt x="350977" y="191935"/>
                  </a:lnTo>
                  <a:lnTo>
                    <a:pt x="376402" y="174866"/>
                  </a:lnTo>
                  <a:lnTo>
                    <a:pt x="407466" y="168592"/>
                  </a:lnTo>
                  <a:lnTo>
                    <a:pt x="414820" y="168592"/>
                  </a:lnTo>
                  <a:lnTo>
                    <a:pt x="430022" y="165544"/>
                  </a:lnTo>
                  <a:lnTo>
                    <a:pt x="442455" y="157200"/>
                  </a:lnTo>
                  <a:lnTo>
                    <a:pt x="450824" y="144830"/>
                  </a:lnTo>
                  <a:lnTo>
                    <a:pt x="453898" y="129679"/>
                  </a:lnTo>
                  <a:close/>
                </a:path>
                <a:path w="1876425" h="538479">
                  <a:moveTo>
                    <a:pt x="1529054" y="243217"/>
                  </a:moveTo>
                  <a:lnTo>
                    <a:pt x="1528838" y="243217"/>
                  </a:lnTo>
                  <a:lnTo>
                    <a:pt x="1521383" y="197192"/>
                  </a:lnTo>
                  <a:lnTo>
                    <a:pt x="1521282" y="196545"/>
                  </a:lnTo>
                  <a:lnTo>
                    <a:pt x="1521167" y="195897"/>
                  </a:lnTo>
                  <a:lnTo>
                    <a:pt x="1521066" y="195262"/>
                  </a:lnTo>
                  <a:lnTo>
                    <a:pt x="1521040" y="195097"/>
                  </a:lnTo>
                  <a:lnTo>
                    <a:pt x="1507388" y="168808"/>
                  </a:lnTo>
                  <a:lnTo>
                    <a:pt x="1499336" y="153301"/>
                  </a:lnTo>
                  <a:lnTo>
                    <a:pt x="1466227" y="120345"/>
                  </a:lnTo>
                  <a:lnTo>
                    <a:pt x="1424266" y="98729"/>
                  </a:lnTo>
                  <a:lnTo>
                    <a:pt x="1375943" y="90970"/>
                  </a:lnTo>
                  <a:lnTo>
                    <a:pt x="1327619" y="98729"/>
                  </a:lnTo>
                  <a:lnTo>
                    <a:pt x="1285659" y="120345"/>
                  </a:lnTo>
                  <a:lnTo>
                    <a:pt x="1252562" y="153301"/>
                  </a:lnTo>
                  <a:lnTo>
                    <a:pt x="1230858" y="195097"/>
                  </a:lnTo>
                  <a:lnTo>
                    <a:pt x="1223060" y="243217"/>
                  </a:lnTo>
                  <a:lnTo>
                    <a:pt x="1223060" y="246659"/>
                  </a:lnTo>
                  <a:lnTo>
                    <a:pt x="1223276" y="248373"/>
                  </a:lnTo>
                  <a:lnTo>
                    <a:pt x="1223276" y="355892"/>
                  </a:lnTo>
                  <a:lnTo>
                    <a:pt x="1226350" y="371055"/>
                  </a:lnTo>
                  <a:lnTo>
                    <a:pt x="1234719" y="383425"/>
                  </a:lnTo>
                  <a:lnTo>
                    <a:pt x="1247152" y="391756"/>
                  </a:lnTo>
                  <a:lnTo>
                    <a:pt x="1262354" y="394817"/>
                  </a:lnTo>
                  <a:lnTo>
                    <a:pt x="1277581" y="391756"/>
                  </a:lnTo>
                  <a:lnTo>
                    <a:pt x="1290002" y="383425"/>
                  </a:lnTo>
                  <a:lnTo>
                    <a:pt x="1298371" y="371055"/>
                  </a:lnTo>
                  <a:lnTo>
                    <a:pt x="1301445" y="355892"/>
                  </a:lnTo>
                  <a:lnTo>
                    <a:pt x="1301445" y="243217"/>
                  </a:lnTo>
                  <a:lnTo>
                    <a:pt x="1304378" y="222465"/>
                  </a:lnTo>
                  <a:lnTo>
                    <a:pt x="1325410" y="188633"/>
                  </a:lnTo>
                  <a:lnTo>
                    <a:pt x="1343774" y="176339"/>
                  </a:lnTo>
                  <a:lnTo>
                    <a:pt x="1346365" y="175056"/>
                  </a:lnTo>
                  <a:lnTo>
                    <a:pt x="1347660" y="174625"/>
                  </a:lnTo>
                  <a:lnTo>
                    <a:pt x="1349603" y="173761"/>
                  </a:lnTo>
                  <a:lnTo>
                    <a:pt x="1351546" y="173113"/>
                  </a:lnTo>
                  <a:lnTo>
                    <a:pt x="1353273" y="172466"/>
                  </a:lnTo>
                  <a:lnTo>
                    <a:pt x="1353489" y="172466"/>
                  </a:lnTo>
                  <a:lnTo>
                    <a:pt x="1353705" y="172250"/>
                  </a:lnTo>
                  <a:lnTo>
                    <a:pt x="1360830" y="170103"/>
                  </a:lnTo>
                  <a:lnTo>
                    <a:pt x="1368399" y="168808"/>
                  </a:lnTo>
                  <a:lnTo>
                    <a:pt x="1376159" y="168808"/>
                  </a:lnTo>
                  <a:lnTo>
                    <a:pt x="1390611" y="170103"/>
                  </a:lnTo>
                  <a:lnTo>
                    <a:pt x="1389722" y="170103"/>
                  </a:lnTo>
                  <a:lnTo>
                    <a:pt x="1401673" y="173355"/>
                  </a:lnTo>
                  <a:lnTo>
                    <a:pt x="1413116" y="178701"/>
                  </a:lnTo>
                  <a:lnTo>
                    <a:pt x="1423454" y="185788"/>
                  </a:lnTo>
                  <a:lnTo>
                    <a:pt x="1423670" y="186004"/>
                  </a:lnTo>
                  <a:lnTo>
                    <a:pt x="1425397" y="187299"/>
                  </a:lnTo>
                  <a:lnTo>
                    <a:pt x="1430794" y="192671"/>
                  </a:lnTo>
                  <a:lnTo>
                    <a:pt x="1432953" y="195262"/>
                  </a:lnTo>
                  <a:lnTo>
                    <a:pt x="1433601" y="195897"/>
                  </a:lnTo>
                  <a:lnTo>
                    <a:pt x="1434033" y="196545"/>
                  </a:lnTo>
                  <a:lnTo>
                    <a:pt x="1434680" y="197192"/>
                  </a:lnTo>
                  <a:lnTo>
                    <a:pt x="1436408" y="199351"/>
                  </a:lnTo>
                  <a:lnTo>
                    <a:pt x="1437055" y="200418"/>
                  </a:lnTo>
                  <a:lnTo>
                    <a:pt x="1437703" y="201282"/>
                  </a:lnTo>
                  <a:lnTo>
                    <a:pt x="1438351" y="202361"/>
                  </a:lnTo>
                  <a:lnTo>
                    <a:pt x="1439646" y="204076"/>
                  </a:lnTo>
                  <a:lnTo>
                    <a:pt x="1440078" y="204939"/>
                  </a:lnTo>
                  <a:lnTo>
                    <a:pt x="1440726" y="205803"/>
                  </a:lnTo>
                  <a:lnTo>
                    <a:pt x="1441373" y="207086"/>
                  </a:lnTo>
                  <a:lnTo>
                    <a:pt x="1442237" y="208381"/>
                  </a:lnTo>
                  <a:lnTo>
                    <a:pt x="1442897" y="209677"/>
                  </a:lnTo>
                  <a:lnTo>
                    <a:pt x="1443113" y="210312"/>
                  </a:lnTo>
                  <a:lnTo>
                    <a:pt x="1443545" y="210959"/>
                  </a:lnTo>
                  <a:lnTo>
                    <a:pt x="1443761" y="211607"/>
                  </a:lnTo>
                  <a:lnTo>
                    <a:pt x="1444625" y="213334"/>
                  </a:lnTo>
                  <a:lnTo>
                    <a:pt x="1445272" y="214833"/>
                  </a:lnTo>
                  <a:lnTo>
                    <a:pt x="1445920" y="216560"/>
                  </a:lnTo>
                  <a:lnTo>
                    <a:pt x="1446136" y="216992"/>
                  </a:lnTo>
                  <a:lnTo>
                    <a:pt x="1446136" y="217208"/>
                  </a:lnTo>
                  <a:lnTo>
                    <a:pt x="1446352" y="217627"/>
                  </a:lnTo>
                  <a:lnTo>
                    <a:pt x="1448943" y="224282"/>
                  </a:lnTo>
                  <a:lnTo>
                    <a:pt x="1450454" y="231597"/>
                  </a:lnTo>
                  <a:lnTo>
                    <a:pt x="1450886" y="239128"/>
                  </a:lnTo>
                  <a:lnTo>
                    <a:pt x="1450886" y="355892"/>
                  </a:lnTo>
                  <a:lnTo>
                    <a:pt x="1453959" y="371055"/>
                  </a:lnTo>
                  <a:lnTo>
                    <a:pt x="1462328" y="383425"/>
                  </a:lnTo>
                  <a:lnTo>
                    <a:pt x="1474749" y="391756"/>
                  </a:lnTo>
                  <a:lnTo>
                    <a:pt x="1489964" y="394817"/>
                  </a:lnTo>
                  <a:lnTo>
                    <a:pt x="1505178" y="391756"/>
                  </a:lnTo>
                  <a:lnTo>
                    <a:pt x="1517599" y="383425"/>
                  </a:lnTo>
                  <a:lnTo>
                    <a:pt x="1525981" y="371055"/>
                  </a:lnTo>
                  <a:lnTo>
                    <a:pt x="1529054" y="355892"/>
                  </a:lnTo>
                  <a:lnTo>
                    <a:pt x="1529054" y="243217"/>
                  </a:lnTo>
                  <a:close/>
                </a:path>
                <a:path w="1876425" h="538479">
                  <a:moveTo>
                    <a:pt x="1875980" y="298056"/>
                  </a:moveTo>
                  <a:lnTo>
                    <a:pt x="1872945" y="283019"/>
                  </a:lnTo>
                  <a:lnTo>
                    <a:pt x="1864664" y="270713"/>
                  </a:lnTo>
                  <a:lnTo>
                    <a:pt x="1852358" y="262407"/>
                  </a:lnTo>
                  <a:lnTo>
                    <a:pt x="1837270" y="259346"/>
                  </a:lnTo>
                  <a:lnTo>
                    <a:pt x="1827911" y="260515"/>
                  </a:lnTo>
                  <a:lnTo>
                    <a:pt x="1819249" y="263779"/>
                  </a:lnTo>
                  <a:lnTo>
                    <a:pt x="1811629" y="268871"/>
                  </a:lnTo>
                  <a:lnTo>
                    <a:pt x="1805406" y="275475"/>
                  </a:lnTo>
                  <a:lnTo>
                    <a:pt x="1791322" y="294652"/>
                  </a:lnTo>
                  <a:lnTo>
                    <a:pt x="1775866" y="306705"/>
                  </a:lnTo>
                  <a:lnTo>
                    <a:pt x="1757807" y="314312"/>
                  </a:lnTo>
                  <a:lnTo>
                    <a:pt x="1738083" y="316979"/>
                  </a:lnTo>
                  <a:lnTo>
                    <a:pt x="1709127" y="311124"/>
                  </a:lnTo>
                  <a:lnTo>
                    <a:pt x="1685442" y="295198"/>
                  </a:lnTo>
                  <a:lnTo>
                    <a:pt x="1669440" y="271614"/>
                  </a:lnTo>
                  <a:lnTo>
                    <a:pt x="1663573" y="242785"/>
                  </a:lnTo>
                  <a:lnTo>
                    <a:pt x="1669440" y="213956"/>
                  </a:lnTo>
                  <a:lnTo>
                    <a:pt x="1685442" y="190373"/>
                  </a:lnTo>
                  <a:lnTo>
                    <a:pt x="1709127" y="174447"/>
                  </a:lnTo>
                  <a:lnTo>
                    <a:pt x="1738083" y="168592"/>
                  </a:lnTo>
                  <a:lnTo>
                    <a:pt x="1744776" y="168592"/>
                  </a:lnTo>
                  <a:lnTo>
                    <a:pt x="1751241" y="169456"/>
                  </a:lnTo>
                  <a:lnTo>
                    <a:pt x="1757705" y="171183"/>
                  </a:lnTo>
                  <a:lnTo>
                    <a:pt x="1721662" y="207086"/>
                  </a:lnTo>
                  <a:lnTo>
                    <a:pt x="1716811" y="212991"/>
                  </a:lnTo>
                  <a:lnTo>
                    <a:pt x="1716900" y="255498"/>
                  </a:lnTo>
                  <a:lnTo>
                    <a:pt x="1756511" y="271703"/>
                  </a:lnTo>
                  <a:lnTo>
                    <a:pt x="1847354" y="190309"/>
                  </a:lnTo>
                  <a:lnTo>
                    <a:pt x="1855762" y="148640"/>
                  </a:lnTo>
                  <a:lnTo>
                    <a:pt x="1818881" y="113639"/>
                  </a:lnTo>
                  <a:lnTo>
                    <a:pt x="1766341" y="92989"/>
                  </a:lnTo>
                  <a:lnTo>
                    <a:pt x="1737868" y="90322"/>
                  </a:lnTo>
                  <a:lnTo>
                    <a:pt x="1689646" y="98082"/>
                  </a:lnTo>
                  <a:lnTo>
                    <a:pt x="1647736" y="119684"/>
                  </a:lnTo>
                  <a:lnTo>
                    <a:pt x="1614678" y="152603"/>
                  </a:lnTo>
                  <a:lnTo>
                    <a:pt x="1592973" y="194335"/>
                  </a:lnTo>
                  <a:lnTo>
                    <a:pt x="1585188" y="242354"/>
                  </a:lnTo>
                  <a:lnTo>
                    <a:pt x="1592973" y="290372"/>
                  </a:lnTo>
                  <a:lnTo>
                    <a:pt x="1614678" y="332105"/>
                  </a:lnTo>
                  <a:lnTo>
                    <a:pt x="1647736" y="365023"/>
                  </a:lnTo>
                  <a:lnTo>
                    <a:pt x="1689646" y="386626"/>
                  </a:lnTo>
                  <a:lnTo>
                    <a:pt x="1737868" y="394385"/>
                  </a:lnTo>
                  <a:lnTo>
                    <a:pt x="1775993" y="389610"/>
                  </a:lnTo>
                  <a:lnTo>
                    <a:pt x="1811058" y="375793"/>
                  </a:lnTo>
                  <a:lnTo>
                    <a:pt x="1841627" y="353745"/>
                  </a:lnTo>
                  <a:lnTo>
                    <a:pt x="1866265" y="324294"/>
                  </a:lnTo>
                  <a:lnTo>
                    <a:pt x="1870036" y="317398"/>
                  </a:lnTo>
                  <a:lnTo>
                    <a:pt x="1874177" y="312026"/>
                  </a:lnTo>
                  <a:lnTo>
                    <a:pt x="1875980" y="305142"/>
                  </a:lnTo>
                  <a:lnTo>
                    <a:pt x="1875980" y="298056"/>
                  </a:lnTo>
                  <a:close/>
                </a:path>
              </a:pathLst>
            </a:custGeom>
            <a:solidFill>
              <a:srgbClr val="002F5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16">
              <a:extLst>
                <a:ext uri="{FF2B5EF4-FFF2-40B4-BE49-F238E27FC236}">
                  <a16:creationId xmlns:a16="http://schemas.microsoft.com/office/drawing/2014/main" id="{C6BC915C-1873-0505-EC09-C0D606E5FB72}"/>
                </a:ext>
              </a:extLst>
            </p:cNvPr>
            <p:cNvSpPr/>
            <p:nvPr/>
          </p:nvSpPr>
          <p:spPr>
            <a:xfrm>
              <a:off x="3722979" y="2438145"/>
              <a:ext cx="714375" cy="1419225"/>
            </a:xfrm>
            <a:custGeom>
              <a:avLst/>
              <a:gdLst/>
              <a:ahLst/>
              <a:cxnLst/>
              <a:rect l="l" t="t" r="r" b="b"/>
              <a:pathLst>
                <a:path w="714375" h="1419225">
                  <a:moveTo>
                    <a:pt x="426605" y="45567"/>
                  </a:moveTo>
                  <a:lnTo>
                    <a:pt x="426123" y="42989"/>
                  </a:lnTo>
                  <a:lnTo>
                    <a:pt x="423202" y="28359"/>
                  </a:lnTo>
                  <a:lnTo>
                    <a:pt x="423100" y="27800"/>
                  </a:lnTo>
                  <a:lnTo>
                    <a:pt x="413753" y="13830"/>
                  </a:lnTo>
                  <a:lnTo>
                    <a:pt x="413473" y="13411"/>
                  </a:lnTo>
                  <a:lnTo>
                    <a:pt x="412788" y="12954"/>
                  </a:lnTo>
                  <a:lnTo>
                    <a:pt x="412788" y="45567"/>
                  </a:lnTo>
                  <a:lnTo>
                    <a:pt x="412788" y="100177"/>
                  </a:lnTo>
                  <a:lnTo>
                    <a:pt x="349745" y="100177"/>
                  </a:lnTo>
                  <a:lnTo>
                    <a:pt x="349745" y="45567"/>
                  </a:lnTo>
                  <a:lnTo>
                    <a:pt x="352259" y="33299"/>
                  </a:lnTo>
                  <a:lnTo>
                    <a:pt x="359092" y="23202"/>
                  </a:lnTo>
                  <a:lnTo>
                    <a:pt x="369100" y="16395"/>
                  </a:lnTo>
                  <a:lnTo>
                    <a:pt x="368922" y="16395"/>
                  </a:lnTo>
                  <a:lnTo>
                    <a:pt x="381368" y="13830"/>
                  </a:lnTo>
                  <a:lnTo>
                    <a:pt x="381635" y="13830"/>
                  </a:lnTo>
                  <a:lnTo>
                    <a:pt x="412305" y="42989"/>
                  </a:lnTo>
                  <a:lnTo>
                    <a:pt x="412788" y="45567"/>
                  </a:lnTo>
                  <a:lnTo>
                    <a:pt x="412788" y="12954"/>
                  </a:lnTo>
                  <a:lnTo>
                    <a:pt x="399161" y="3670"/>
                  </a:lnTo>
                  <a:lnTo>
                    <a:pt x="381622" y="0"/>
                  </a:lnTo>
                  <a:lnTo>
                    <a:pt x="349008" y="0"/>
                  </a:lnTo>
                  <a:lnTo>
                    <a:pt x="349008" y="13830"/>
                  </a:lnTo>
                  <a:lnTo>
                    <a:pt x="343636" y="20713"/>
                  </a:lnTo>
                  <a:lnTo>
                    <a:pt x="339509" y="28359"/>
                  </a:lnTo>
                  <a:lnTo>
                    <a:pt x="336867" y="36677"/>
                  </a:lnTo>
                  <a:lnTo>
                    <a:pt x="335927" y="45567"/>
                  </a:lnTo>
                  <a:lnTo>
                    <a:pt x="335927" y="326453"/>
                  </a:lnTo>
                  <a:lnTo>
                    <a:pt x="332473" y="343839"/>
                  </a:lnTo>
                  <a:lnTo>
                    <a:pt x="323024" y="358114"/>
                  </a:lnTo>
                  <a:lnTo>
                    <a:pt x="308902" y="367830"/>
                  </a:lnTo>
                  <a:lnTo>
                    <a:pt x="308737" y="367830"/>
                  </a:lnTo>
                  <a:lnTo>
                    <a:pt x="291680" y="371335"/>
                  </a:lnTo>
                  <a:lnTo>
                    <a:pt x="291541" y="371335"/>
                  </a:lnTo>
                  <a:lnTo>
                    <a:pt x="274739" y="367830"/>
                  </a:lnTo>
                  <a:lnTo>
                    <a:pt x="274332" y="367830"/>
                  </a:lnTo>
                  <a:lnTo>
                    <a:pt x="260083" y="358114"/>
                  </a:lnTo>
                  <a:lnTo>
                    <a:pt x="254076" y="349199"/>
                  </a:lnTo>
                  <a:lnTo>
                    <a:pt x="253873" y="348907"/>
                  </a:lnTo>
                  <a:lnTo>
                    <a:pt x="253873" y="371335"/>
                  </a:lnTo>
                  <a:lnTo>
                    <a:pt x="58293" y="371335"/>
                  </a:lnTo>
                  <a:lnTo>
                    <a:pt x="41160" y="367830"/>
                  </a:lnTo>
                  <a:lnTo>
                    <a:pt x="40995" y="367830"/>
                  </a:lnTo>
                  <a:lnTo>
                    <a:pt x="26809" y="358114"/>
                  </a:lnTo>
                  <a:lnTo>
                    <a:pt x="17297" y="343839"/>
                  </a:lnTo>
                  <a:lnTo>
                    <a:pt x="13817" y="326453"/>
                  </a:lnTo>
                  <a:lnTo>
                    <a:pt x="13817" y="299669"/>
                  </a:lnTo>
                  <a:lnTo>
                    <a:pt x="233159" y="299669"/>
                  </a:lnTo>
                  <a:lnTo>
                    <a:pt x="233172" y="326453"/>
                  </a:lnTo>
                  <a:lnTo>
                    <a:pt x="234264" y="337832"/>
                  </a:lnTo>
                  <a:lnTo>
                    <a:pt x="252628" y="369608"/>
                  </a:lnTo>
                  <a:lnTo>
                    <a:pt x="253873" y="371335"/>
                  </a:lnTo>
                  <a:lnTo>
                    <a:pt x="253873" y="348907"/>
                  </a:lnTo>
                  <a:lnTo>
                    <a:pt x="250494" y="343839"/>
                  </a:lnTo>
                  <a:lnTo>
                    <a:pt x="249262" y="337832"/>
                  </a:lnTo>
                  <a:lnTo>
                    <a:pt x="247002" y="326453"/>
                  </a:lnTo>
                  <a:lnTo>
                    <a:pt x="247002" y="299669"/>
                  </a:lnTo>
                  <a:lnTo>
                    <a:pt x="247002" y="289217"/>
                  </a:lnTo>
                  <a:lnTo>
                    <a:pt x="243954" y="285978"/>
                  </a:lnTo>
                  <a:lnTo>
                    <a:pt x="240080" y="285851"/>
                  </a:lnTo>
                  <a:lnTo>
                    <a:pt x="74383" y="285851"/>
                  </a:lnTo>
                  <a:lnTo>
                    <a:pt x="76136" y="45567"/>
                  </a:lnTo>
                  <a:lnTo>
                    <a:pt x="105752" y="13830"/>
                  </a:lnTo>
                  <a:lnTo>
                    <a:pt x="349008" y="13830"/>
                  </a:lnTo>
                  <a:lnTo>
                    <a:pt x="349008" y="0"/>
                  </a:lnTo>
                  <a:lnTo>
                    <a:pt x="105752" y="0"/>
                  </a:lnTo>
                  <a:lnTo>
                    <a:pt x="88874" y="3390"/>
                  </a:lnTo>
                  <a:lnTo>
                    <a:pt x="75069" y="12598"/>
                  </a:lnTo>
                  <a:lnTo>
                    <a:pt x="65760" y="26250"/>
                  </a:lnTo>
                  <a:lnTo>
                    <a:pt x="62344" y="42989"/>
                  </a:lnTo>
                  <a:lnTo>
                    <a:pt x="60566" y="285851"/>
                  </a:lnTo>
                  <a:lnTo>
                    <a:pt x="2895" y="285851"/>
                  </a:lnTo>
                  <a:lnTo>
                    <a:pt x="0" y="289217"/>
                  </a:lnTo>
                  <a:lnTo>
                    <a:pt x="0" y="326453"/>
                  </a:lnTo>
                  <a:lnTo>
                    <a:pt x="4381" y="348576"/>
                  </a:lnTo>
                  <a:lnTo>
                    <a:pt x="16294" y="366814"/>
                  </a:lnTo>
                  <a:lnTo>
                    <a:pt x="33883" y="379450"/>
                  </a:lnTo>
                  <a:lnTo>
                    <a:pt x="55270" y="384771"/>
                  </a:lnTo>
                  <a:lnTo>
                    <a:pt x="55270" y="385152"/>
                  </a:lnTo>
                  <a:lnTo>
                    <a:pt x="287566" y="385152"/>
                  </a:lnTo>
                  <a:lnTo>
                    <a:pt x="287566" y="384771"/>
                  </a:lnTo>
                  <a:lnTo>
                    <a:pt x="289293" y="384771"/>
                  </a:lnTo>
                  <a:lnTo>
                    <a:pt x="290334" y="385152"/>
                  </a:lnTo>
                  <a:lnTo>
                    <a:pt x="291693" y="385152"/>
                  </a:lnTo>
                  <a:lnTo>
                    <a:pt x="293535" y="384771"/>
                  </a:lnTo>
                  <a:lnTo>
                    <a:pt x="314388" y="380441"/>
                  </a:lnTo>
                  <a:lnTo>
                    <a:pt x="327723" y="371335"/>
                  </a:lnTo>
                  <a:lnTo>
                    <a:pt x="332867" y="367830"/>
                  </a:lnTo>
                  <a:lnTo>
                    <a:pt x="345274" y="349199"/>
                  </a:lnTo>
                  <a:lnTo>
                    <a:pt x="349745" y="326453"/>
                  </a:lnTo>
                  <a:lnTo>
                    <a:pt x="349745" y="113995"/>
                  </a:lnTo>
                  <a:lnTo>
                    <a:pt x="423697" y="113995"/>
                  </a:lnTo>
                  <a:lnTo>
                    <a:pt x="426605" y="110540"/>
                  </a:lnTo>
                  <a:lnTo>
                    <a:pt x="426605" y="100177"/>
                  </a:lnTo>
                  <a:lnTo>
                    <a:pt x="426605" y="45567"/>
                  </a:lnTo>
                  <a:close/>
                </a:path>
                <a:path w="714375" h="1419225">
                  <a:moveTo>
                    <a:pt x="713854" y="1361020"/>
                  </a:moveTo>
                  <a:lnTo>
                    <a:pt x="713232" y="1356448"/>
                  </a:lnTo>
                  <a:lnTo>
                    <a:pt x="712939" y="1354721"/>
                  </a:lnTo>
                  <a:lnTo>
                    <a:pt x="712851" y="1354162"/>
                  </a:lnTo>
                  <a:lnTo>
                    <a:pt x="712622" y="1351864"/>
                  </a:lnTo>
                  <a:lnTo>
                    <a:pt x="712622" y="1347952"/>
                  </a:lnTo>
                  <a:lnTo>
                    <a:pt x="712571" y="1185443"/>
                  </a:lnTo>
                  <a:lnTo>
                    <a:pt x="710882" y="1183208"/>
                  </a:lnTo>
                  <a:lnTo>
                    <a:pt x="701827" y="1180528"/>
                  </a:lnTo>
                  <a:lnTo>
                    <a:pt x="698461" y="1179398"/>
                  </a:lnTo>
                  <a:lnTo>
                    <a:pt x="698461" y="1194523"/>
                  </a:lnTo>
                  <a:lnTo>
                    <a:pt x="698449" y="1203820"/>
                  </a:lnTo>
                  <a:lnTo>
                    <a:pt x="698322" y="1282738"/>
                  </a:lnTo>
                  <a:lnTo>
                    <a:pt x="698207" y="1335074"/>
                  </a:lnTo>
                  <a:lnTo>
                    <a:pt x="698080" y="1347952"/>
                  </a:lnTo>
                  <a:lnTo>
                    <a:pt x="697801" y="1347952"/>
                  </a:lnTo>
                  <a:lnTo>
                    <a:pt x="681405" y="1342669"/>
                  </a:lnTo>
                  <a:lnTo>
                    <a:pt x="681405" y="1358963"/>
                  </a:lnTo>
                  <a:lnTo>
                    <a:pt x="648068" y="1369860"/>
                  </a:lnTo>
                  <a:lnTo>
                    <a:pt x="541312" y="1403426"/>
                  </a:lnTo>
                  <a:lnTo>
                    <a:pt x="539991" y="1403819"/>
                  </a:lnTo>
                  <a:lnTo>
                    <a:pt x="538619" y="1404010"/>
                  </a:lnTo>
                  <a:lnTo>
                    <a:pt x="535546" y="1404010"/>
                  </a:lnTo>
                  <a:lnTo>
                    <a:pt x="534339" y="1403819"/>
                  </a:lnTo>
                  <a:lnTo>
                    <a:pt x="534047" y="1403819"/>
                  </a:lnTo>
                  <a:lnTo>
                    <a:pt x="401840" y="1359954"/>
                  </a:lnTo>
                  <a:lnTo>
                    <a:pt x="400456" y="1359395"/>
                  </a:lnTo>
                  <a:lnTo>
                    <a:pt x="396659" y="1357985"/>
                  </a:lnTo>
                  <a:lnTo>
                    <a:pt x="425488" y="1347952"/>
                  </a:lnTo>
                  <a:lnTo>
                    <a:pt x="491045" y="1325105"/>
                  </a:lnTo>
                  <a:lnTo>
                    <a:pt x="491223" y="1325981"/>
                  </a:lnTo>
                  <a:lnTo>
                    <a:pt x="517753" y="1361160"/>
                  </a:lnTo>
                  <a:lnTo>
                    <a:pt x="538289" y="1365034"/>
                  </a:lnTo>
                  <a:lnTo>
                    <a:pt x="553046" y="1362138"/>
                  </a:lnTo>
                  <a:lnTo>
                    <a:pt x="565188" y="1354721"/>
                  </a:lnTo>
                  <a:lnTo>
                    <a:pt x="568083" y="1351089"/>
                  </a:lnTo>
                  <a:lnTo>
                    <a:pt x="574776" y="1342694"/>
                  </a:lnTo>
                  <a:lnTo>
                    <a:pt x="581888" y="1325981"/>
                  </a:lnTo>
                  <a:lnTo>
                    <a:pt x="582079" y="1325372"/>
                  </a:lnTo>
                  <a:lnTo>
                    <a:pt x="681405" y="1358963"/>
                  </a:lnTo>
                  <a:lnTo>
                    <a:pt x="681405" y="1342669"/>
                  </a:lnTo>
                  <a:lnTo>
                    <a:pt x="627862" y="1325372"/>
                  </a:lnTo>
                  <a:lnTo>
                    <a:pt x="584860" y="1311376"/>
                  </a:lnTo>
                  <a:lnTo>
                    <a:pt x="582434" y="1310767"/>
                  </a:lnTo>
                  <a:lnTo>
                    <a:pt x="580491" y="1308836"/>
                  </a:lnTo>
                  <a:lnTo>
                    <a:pt x="579920" y="1306385"/>
                  </a:lnTo>
                  <a:lnTo>
                    <a:pt x="573519" y="1293253"/>
                  </a:lnTo>
                  <a:lnTo>
                    <a:pt x="568744" y="1288351"/>
                  </a:lnTo>
                  <a:lnTo>
                    <a:pt x="567855" y="1287449"/>
                  </a:lnTo>
                  <a:lnTo>
                    <a:pt x="567855" y="1320038"/>
                  </a:lnTo>
                  <a:lnTo>
                    <a:pt x="565213" y="1332115"/>
                  </a:lnTo>
                  <a:lnTo>
                    <a:pt x="558457" y="1341945"/>
                  </a:lnTo>
                  <a:lnTo>
                    <a:pt x="548538" y="1348587"/>
                  </a:lnTo>
                  <a:lnTo>
                    <a:pt x="536435" y="1351089"/>
                  </a:lnTo>
                  <a:lnTo>
                    <a:pt x="535711" y="1351089"/>
                  </a:lnTo>
                  <a:lnTo>
                    <a:pt x="523621" y="1348308"/>
                  </a:lnTo>
                  <a:lnTo>
                    <a:pt x="513842" y="1341374"/>
                  </a:lnTo>
                  <a:lnTo>
                    <a:pt x="507365" y="1331277"/>
                  </a:lnTo>
                  <a:lnTo>
                    <a:pt x="506399" y="1325981"/>
                  </a:lnTo>
                  <a:lnTo>
                    <a:pt x="506285" y="1325372"/>
                  </a:lnTo>
                  <a:lnTo>
                    <a:pt x="506234" y="1325105"/>
                  </a:lnTo>
                  <a:lnTo>
                    <a:pt x="505320" y="1320038"/>
                  </a:lnTo>
                  <a:lnTo>
                    <a:pt x="505256" y="1310767"/>
                  </a:lnTo>
                  <a:lnTo>
                    <a:pt x="508660" y="1302867"/>
                  </a:lnTo>
                  <a:lnTo>
                    <a:pt x="520560" y="1291437"/>
                  </a:lnTo>
                  <a:lnTo>
                    <a:pt x="528307" y="1288351"/>
                  </a:lnTo>
                  <a:lnTo>
                    <a:pt x="537375" y="1288351"/>
                  </a:lnTo>
                  <a:lnTo>
                    <a:pt x="549313" y="1291043"/>
                  </a:lnTo>
                  <a:lnTo>
                    <a:pt x="559028" y="1297914"/>
                  </a:lnTo>
                  <a:lnTo>
                    <a:pt x="565416" y="1307731"/>
                  </a:lnTo>
                  <a:lnTo>
                    <a:pt x="565543" y="1307922"/>
                  </a:lnTo>
                  <a:lnTo>
                    <a:pt x="567817" y="1319860"/>
                  </a:lnTo>
                  <a:lnTo>
                    <a:pt x="567855" y="1320038"/>
                  </a:lnTo>
                  <a:lnTo>
                    <a:pt x="567855" y="1287449"/>
                  </a:lnTo>
                  <a:lnTo>
                    <a:pt x="563562" y="1283042"/>
                  </a:lnTo>
                  <a:lnTo>
                    <a:pt x="550926" y="1276438"/>
                  </a:lnTo>
                  <a:lnTo>
                    <a:pt x="536511" y="1274089"/>
                  </a:lnTo>
                  <a:lnTo>
                    <a:pt x="521550" y="1276438"/>
                  </a:lnTo>
                  <a:lnTo>
                    <a:pt x="522008" y="1276438"/>
                  </a:lnTo>
                  <a:lnTo>
                    <a:pt x="509765" y="1282738"/>
                  </a:lnTo>
                  <a:lnTo>
                    <a:pt x="499808" y="1292758"/>
                  </a:lnTo>
                  <a:lnTo>
                    <a:pt x="493064" y="1305877"/>
                  </a:lnTo>
                  <a:lnTo>
                    <a:pt x="492429" y="1307731"/>
                  </a:lnTo>
                  <a:lnTo>
                    <a:pt x="490728" y="1310081"/>
                  </a:lnTo>
                  <a:lnTo>
                    <a:pt x="382981" y="1347660"/>
                  </a:lnTo>
                  <a:lnTo>
                    <a:pt x="382206" y="1347863"/>
                  </a:lnTo>
                  <a:lnTo>
                    <a:pt x="382130" y="1199032"/>
                  </a:lnTo>
                  <a:lnTo>
                    <a:pt x="382066" y="1195158"/>
                  </a:lnTo>
                  <a:lnTo>
                    <a:pt x="383298" y="1193431"/>
                  </a:lnTo>
                  <a:lnTo>
                    <a:pt x="469925" y="1163472"/>
                  </a:lnTo>
                  <a:lnTo>
                    <a:pt x="473075" y="1162545"/>
                  </a:lnTo>
                  <a:lnTo>
                    <a:pt x="476351" y="1169009"/>
                  </a:lnTo>
                  <a:lnTo>
                    <a:pt x="482003" y="1180388"/>
                  </a:lnTo>
                  <a:lnTo>
                    <a:pt x="489038" y="1194308"/>
                  </a:lnTo>
                  <a:lnTo>
                    <a:pt x="492810" y="1202220"/>
                  </a:lnTo>
                  <a:lnTo>
                    <a:pt x="495338" y="1203820"/>
                  </a:lnTo>
                  <a:lnTo>
                    <a:pt x="513727" y="1203820"/>
                  </a:lnTo>
                  <a:lnTo>
                    <a:pt x="515137" y="1204506"/>
                  </a:lnTo>
                  <a:lnTo>
                    <a:pt x="516509" y="1214831"/>
                  </a:lnTo>
                  <a:lnTo>
                    <a:pt x="517702" y="1223429"/>
                  </a:lnTo>
                  <a:lnTo>
                    <a:pt x="522312" y="1255318"/>
                  </a:lnTo>
                  <a:lnTo>
                    <a:pt x="522338" y="1255522"/>
                  </a:lnTo>
                  <a:lnTo>
                    <a:pt x="524687" y="1257554"/>
                  </a:lnTo>
                  <a:lnTo>
                    <a:pt x="555790" y="1257554"/>
                  </a:lnTo>
                  <a:lnTo>
                    <a:pt x="558190" y="1255318"/>
                  </a:lnTo>
                  <a:lnTo>
                    <a:pt x="559828" y="1243850"/>
                  </a:lnTo>
                  <a:lnTo>
                    <a:pt x="562978" y="1222032"/>
                  </a:lnTo>
                  <a:lnTo>
                    <a:pt x="563880" y="1215618"/>
                  </a:lnTo>
                  <a:lnTo>
                    <a:pt x="565302" y="1205001"/>
                  </a:lnTo>
                  <a:lnTo>
                    <a:pt x="565340" y="1204696"/>
                  </a:lnTo>
                  <a:lnTo>
                    <a:pt x="565848" y="1204264"/>
                  </a:lnTo>
                  <a:lnTo>
                    <a:pt x="566369" y="1203820"/>
                  </a:lnTo>
                  <a:lnTo>
                    <a:pt x="585419" y="1203820"/>
                  </a:lnTo>
                  <a:lnTo>
                    <a:pt x="587857" y="1202220"/>
                  </a:lnTo>
                  <a:lnTo>
                    <a:pt x="589534" y="1199032"/>
                  </a:lnTo>
                  <a:lnTo>
                    <a:pt x="592823" y="1192288"/>
                  </a:lnTo>
                  <a:lnTo>
                    <a:pt x="594118" y="1189697"/>
                  </a:lnTo>
                  <a:lnTo>
                    <a:pt x="601992" y="1173962"/>
                  </a:lnTo>
                  <a:lnTo>
                    <a:pt x="606056" y="1165872"/>
                  </a:lnTo>
                  <a:lnTo>
                    <a:pt x="607936" y="1162545"/>
                  </a:lnTo>
                  <a:lnTo>
                    <a:pt x="608012" y="1162405"/>
                  </a:lnTo>
                  <a:lnTo>
                    <a:pt x="697052" y="1193431"/>
                  </a:lnTo>
                  <a:lnTo>
                    <a:pt x="698461" y="1194523"/>
                  </a:lnTo>
                  <a:lnTo>
                    <a:pt x="698461" y="1179398"/>
                  </a:lnTo>
                  <a:lnTo>
                    <a:pt x="697915" y="1179207"/>
                  </a:lnTo>
                  <a:lnTo>
                    <a:pt x="649592" y="1162405"/>
                  </a:lnTo>
                  <a:lnTo>
                    <a:pt x="636447" y="1157808"/>
                  </a:lnTo>
                  <a:lnTo>
                    <a:pt x="615569" y="1150467"/>
                  </a:lnTo>
                  <a:lnTo>
                    <a:pt x="615416" y="1150467"/>
                  </a:lnTo>
                  <a:lnTo>
                    <a:pt x="612965" y="1148727"/>
                  </a:lnTo>
                  <a:lnTo>
                    <a:pt x="612749" y="1147127"/>
                  </a:lnTo>
                  <a:lnTo>
                    <a:pt x="612457" y="1144384"/>
                  </a:lnTo>
                  <a:lnTo>
                    <a:pt x="612419" y="1143038"/>
                  </a:lnTo>
                  <a:lnTo>
                    <a:pt x="612381" y="1141628"/>
                  </a:lnTo>
                  <a:lnTo>
                    <a:pt x="612521" y="1138872"/>
                  </a:lnTo>
                  <a:lnTo>
                    <a:pt x="612571" y="1134681"/>
                  </a:lnTo>
                  <a:lnTo>
                    <a:pt x="640778" y="1134681"/>
                  </a:lnTo>
                  <a:lnTo>
                    <a:pt x="643128" y="1132319"/>
                  </a:lnTo>
                  <a:lnTo>
                    <a:pt x="643267" y="1120279"/>
                  </a:lnTo>
                  <a:lnTo>
                    <a:pt x="643280" y="1104163"/>
                  </a:lnTo>
                  <a:lnTo>
                    <a:pt x="709739" y="1104163"/>
                  </a:lnTo>
                  <a:lnTo>
                    <a:pt x="712482" y="1101420"/>
                  </a:lnTo>
                  <a:lnTo>
                    <a:pt x="712495" y="1089494"/>
                  </a:lnTo>
                  <a:lnTo>
                    <a:pt x="712508" y="1073569"/>
                  </a:lnTo>
                  <a:lnTo>
                    <a:pt x="712508" y="1073365"/>
                  </a:lnTo>
                  <a:lnTo>
                    <a:pt x="712520" y="1061339"/>
                  </a:lnTo>
                  <a:lnTo>
                    <a:pt x="710349" y="1059078"/>
                  </a:lnTo>
                  <a:lnTo>
                    <a:pt x="698106" y="1059078"/>
                  </a:lnTo>
                  <a:lnTo>
                    <a:pt x="698106" y="1073569"/>
                  </a:lnTo>
                  <a:lnTo>
                    <a:pt x="698106" y="1089494"/>
                  </a:lnTo>
                  <a:lnTo>
                    <a:pt x="643585" y="1089494"/>
                  </a:lnTo>
                  <a:lnTo>
                    <a:pt x="643585" y="1073569"/>
                  </a:lnTo>
                  <a:lnTo>
                    <a:pt x="698106" y="1073569"/>
                  </a:lnTo>
                  <a:lnTo>
                    <a:pt x="698106" y="1059078"/>
                  </a:lnTo>
                  <a:lnTo>
                    <a:pt x="628954" y="1059078"/>
                  </a:lnTo>
                  <a:lnTo>
                    <a:pt x="628954" y="1073569"/>
                  </a:lnTo>
                  <a:lnTo>
                    <a:pt x="628954" y="1120279"/>
                  </a:lnTo>
                  <a:lnTo>
                    <a:pt x="612914" y="1120279"/>
                  </a:lnTo>
                  <a:lnTo>
                    <a:pt x="612914" y="1073569"/>
                  </a:lnTo>
                  <a:lnTo>
                    <a:pt x="628954" y="1073569"/>
                  </a:lnTo>
                  <a:lnTo>
                    <a:pt x="628954" y="1059078"/>
                  </a:lnTo>
                  <a:lnTo>
                    <a:pt x="598195" y="1059078"/>
                  </a:lnTo>
                  <a:lnTo>
                    <a:pt x="598195" y="1073569"/>
                  </a:lnTo>
                  <a:lnTo>
                    <a:pt x="598195" y="1143038"/>
                  </a:lnTo>
                  <a:lnTo>
                    <a:pt x="593915" y="1143038"/>
                  </a:lnTo>
                  <a:lnTo>
                    <a:pt x="593915" y="1157808"/>
                  </a:lnTo>
                  <a:lnTo>
                    <a:pt x="589203" y="1167574"/>
                  </a:lnTo>
                  <a:lnTo>
                    <a:pt x="586079" y="1173835"/>
                  </a:lnTo>
                  <a:lnTo>
                    <a:pt x="581583" y="1182725"/>
                  </a:lnTo>
                  <a:lnTo>
                    <a:pt x="580351" y="1185316"/>
                  </a:lnTo>
                  <a:lnTo>
                    <a:pt x="578675" y="1188796"/>
                  </a:lnTo>
                  <a:lnTo>
                    <a:pt x="577291" y="1189697"/>
                  </a:lnTo>
                  <a:lnTo>
                    <a:pt x="551230" y="1189697"/>
                  </a:lnTo>
                  <a:lnTo>
                    <a:pt x="551230" y="1204264"/>
                  </a:lnTo>
                  <a:lnTo>
                    <a:pt x="544156" y="1243126"/>
                  </a:lnTo>
                  <a:lnTo>
                    <a:pt x="539165" y="1243850"/>
                  </a:lnTo>
                  <a:lnTo>
                    <a:pt x="537933" y="1243850"/>
                  </a:lnTo>
                  <a:lnTo>
                    <a:pt x="533933" y="1236802"/>
                  </a:lnTo>
                  <a:lnTo>
                    <a:pt x="532828" y="1229436"/>
                  </a:lnTo>
                  <a:lnTo>
                    <a:pt x="529361" y="1205001"/>
                  </a:lnTo>
                  <a:lnTo>
                    <a:pt x="529259" y="1204264"/>
                  </a:lnTo>
                  <a:lnTo>
                    <a:pt x="551230" y="1204264"/>
                  </a:lnTo>
                  <a:lnTo>
                    <a:pt x="551230" y="1189697"/>
                  </a:lnTo>
                  <a:lnTo>
                    <a:pt x="504901" y="1189697"/>
                  </a:lnTo>
                  <a:lnTo>
                    <a:pt x="502094" y="1188796"/>
                  </a:lnTo>
                  <a:lnTo>
                    <a:pt x="497852" y="1180719"/>
                  </a:lnTo>
                  <a:lnTo>
                    <a:pt x="488810" y="1162545"/>
                  </a:lnTo>
                  <a:lnTo>
                    <a:pt x="486460" y="1157808"/>
                  </a:lnTo>
                  <a:lnTo>
                    <a:pt x="593915" y="1157808"/>
                  </a:lnTo>
                  <a:lnTo>
                    <a:pt x="593915" y="1143038"/>
                  </a:lnTo>
                  <a:lnTo>
                    <a:pt x="482320" y="1143038"/>
                  </a:lnTo>
                  <a:lnTo>
                    <a:pt x="482320" y="1120279"/>
                  </a:lnTo>
                  <a:lnTo>
                    <a:pt x="482320" y="1073569"/>
                  </a:lnTo>
                  <a:lnTo>
                    <a:pt x="598195" y="1073569"/>
                  </a:lnTo>
                  <a:lnTo>
                    <a:pt x="598195" y="1059078"/>
                  </a:lnTo>
                  <a:lnTo>
                    <a:pt x="467537" y="1059078"/>
                  </a:lnTo>
                  <a:lnTo>
                    <a:pt x="467537" y="1073569"/>
                  </a:lnTo>
                  <a:lnTo>
                    <a:pt x="467537" y="1120279"/>
                  </a:lnTo>
                  <a:lnTo>
                    <a:pt x="451485" y="1120279"/>
                  </a:lnTo>
                  <a:lnTo>
                    <a:pt x="451485" y="1089494"/>
                  </a:lnTo>
                  <a:lnTo>
                    <a:pt x="451485" y="1073569"/>
                  </a:lnTo>
                  <a:lnTo>
                    <a:pt x="467537" y="1073569"/>
                  </a:lnTo>
                  <a:lnTo>
                    <a:pt x="467537" y="1059078"/>
                  </a:lnTo>
                  <a:lnTo>
                    <a:pt x="436905" y="1059078"/>
                  </a:lnTo>
                  <a:lnTo>
                    <a:pt x="436905" y="1073365"/>
                  </a:lnTo>
                  <a:lnTo>
                    <a:pt x="436905" y="1089494"/>
                  </a:lnTo>
                  <a:lnTo>
                    <a:pt x="382447" y="1089494"/>
                  </a:lnTo>
                  <a:lnTo>
                    <a:pt x="382447" y="1073365"/>
                  </a:lnTo>
                  <a:lnTo>
                    <a:pt x="436905" y="1073365"/>
                  </a:lnTo>
                  <a:lnTo>
                    <a:pt x="436905" y="1059078"/>
                  </a:lnTo>
                  <a:lnTo>
                    <a:pt x="370255" y="1059078"/>
                  </a:lnTo>
                  <a:lnTo>
                    <a:pt x="368007" y="1061339"/>
                  </a:lnTo>
                  <a:lnTo>
                    <a:pt x="367995" y="1101572"/>
                  </a:lnTo>
                  <a:lnTo>
                    <a:pt x="370611" y="1104163"/>
                  </a:lnTo>
                  <a:lnTo>
                    <a:pt x="437235" y="1104163"/>
                  </a:lnTo>
                  <a:lnTo>
                    <a:pt x="437235" y="1132319"/>
                  </a:lnTo>
                  <a:lnTo>
                    <a:pt x="439534" y="1134681"/>
                  </a:lnTo>
                  <a:lnTo>
                    <a:pt x="467969" y="1134681"/>
                  </a:lnTo>
                  <a:lnTo>
                    <a:pt x="468007" y="1144384"/>
                  </a:lnTo>
                  <a:lnTo>
                    <a:pt x="369303" y="1183563"/>
                  </a:lnTo>
                  <a:lnTo>
                    <a:pt x="367957" y="1185316"/>
                  </a:lnTo>
                  <a:lnTo>
                    <a:pt x="368033" y="1362138"/>
                  </a:lnTo>
                  <a:lnTo>
                    <a:pt x="369392" y="1364081"/>
                  </a:lnTo>
                  <a:lnTo>
                    <a:pt x="533806" y="1418615"/>
                  </a:lnTo>
                  <a:lnTo>
                    <a:pt x="536930" y="1418615"/>
                  </a:lnTo>
                  <a:lnTo>
                    <a:pt x="584771" y="1404010"/>
                  </a:lnTo>
                  <a:lnTo>
                    <a:pt x="708012" y="1365656"/>
                  </a:lnTo>
                  <a:lnTo>
                    <a:pt x="713778" y="1361160"/>
                  </a:lnTo>
                  <a:lnTo>
                    <a:pt x="713854" y="13610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17">
              <a:extLst>
                <a:ext uri="{FF2B5EF4-FFF2-40B4-BE49-F238E27FC236}">
                  <a16:creationId xmlns:a16="http://schemas.microsoft.com/office/drawing/2014/main" id="{1A92BD4F-DD44-B820-4302-065F23C64C7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37837" y="2484178"/>
              <a:ext cx="179623" cy="213900"/>
            </a:xfrm>
            <a:prstGeom prst="rect">
              <a:avLst/>
            </a:prstGeom>
          </p:spPr>
        </p:pic>
        <p:sp>
          <p:nvSpPr>
            <p:cNvPr id="56" name="object 18">
              <a:extLst>
                <a:ext uri="{FF2B5EF4-FFF2-40B4-BE49-F238E27FC236}">
                  <a16:creationId xmlns:a16="http://schemas.microsoft.com/office/drawing/2014/main" id="{6A19B719-6E4A-DF87-F759-48C634A054D4}"/>
                </a:ext>
              </a:extLst>
            </p:cNvPr>
            <p:cNvSpPr/>
            <p:nvPr/>
          </p:nvSpPr>
          <p:spPr>
            <a:xfrm>
              <a:off x="2849994" y="1688553"/>
              <a:ext cx="1410335" cy="3283585"/>
            </a:xfrm>
            <a:custGeom>
              <a:avLst/>
              <a:gdLst/>
              <a:ahLst/>
              <a:cxnLst/>
              <a:rect l="l" t="t" r="r" b="b"/>
              <a:pathLst>
                <a:path w="1410335" h="3283585">
                  <a:moveTo>
                    <a:pt x="501027" y="153670"/>
                  </a:moveTo>
                  <a:lnTo>
                    <a:pt x="498309" y="146075"/>
                  </a:lnTo>
                  <a:lnTo>
                    <a:pt x="498221" y="145834"/>
                  </a:lnTo>
                  <a:lnTo>
                    <a:pt x="482422" y="119291"/>
                  </a:lnTo>
                  <a:lnTo>
                    <a:pt x="482422" y="156210"/>
                  </a:lnTo>
                  <a:lnTo>
                    <a:pt x="482142" y="157480"/>
                  </a:lnTo>
                  <a:lnTo>
                    <a:pt x="481253" y="158788"/>
                  </a:lnTo>
                  <a:lnTo>
                    <a:pt x="461632" y="170180"/>
                  </a:lnTo>
                  <a:lnTo>
                    <a:pt x="454812" y="172720"/>
                  </a:lnTo>
                  <a:lnTo>
                    <a:pt x="447852" y="171450"/>
                  </a:lnTo>
                  <a:lnTo>
                    <a:pt x="441540" y="168910"/>
                  </a:lnTo>
                  <a:lnTo>
                    <a:pt x="436689" y="163830"/>
                  </a:lnTo>
                  <a:lnTo>
                    <a:pt x="403948" y="107950"/>
                  </a:lnTo>
                  <a:lnTo>
                    <a:pt x="398081" y="106680"/>
                  </a:lnTo>
                  <a:lnTo>
                    <a:pt x="389001" y="111760"/>
                  </a:lnTo>
                  <a:lnTo>
                    <a:pt x="387489" y="118110"/>
                  </a:lnTo>
                  <a:lnTo>
                    <a:pt x="420789" y="173990"/>
                  </a:lnTo>
                  <a:lnTo>
                    <a:pt x="421411" y="175260"/>
                  </a:lnTo>
                  <a:lnTo>
                    <a:pt x="422046" y="176530"/>
                  </a:lnTo>
                  <a:lnTo>
                    <a:pt x="415556" y="179819"/>
                  </a:lnTo>
                  <a:lnTo>
                    <a:pt x="415556" y="217170"/>
                  </a:lnTo>
                  <a:lnTo>
                    <a:pt x="413397" y="220980"/>
                  </a:lnTo>
                  <a:lnTo>
                    <a:pt x="412013" y="223520"/>
                  </a:lnTo>
                  <a:lnTo>
                    <a:pt x="408381" y="229870"/>
                  </a:lnTo>
                  <a:lnTo>
                    <a:pt x="400443" y="231140"/>
                  </a:lnTo>
                  <a:lnTo>
                    <a:pt x="305320" y="175260"/>
                  </a:lnTo>
                  <a:lnTo>
                    <a:pt x="299466" y="176530"/>
                  </a:lnTo>
                  <a:lnTo>
                    <a:pt x="294093" y="185420"/>
                  </a:lnTo>
                  <a:lnTo>
                    <a:pt x="295605" y="191770"/>
                  </a:lnTo>
                  <a:lnTo>
                    <a:pt x="370268" y="236220"/>
                  </a:lnTo>
                  <a:lnTo>
                    <a:pt x="372300" y="243840"/>
                  </a:lnTo>
                  <a:lnTo>
                    <a:pt x="365010" y="255270"/>
                  </a:lnTo>
                  <a:lnTo>
                    <a:pt x="357098" y="257810"/>
                  </a:lnTo>
                  <a:lnTo>
                    <a:pt x="282498" y="213360"/>
                  </a:lnTo>
                  <a:lnTo>
                    <a:pt x="276631" y="214630"/>
                  </a:lnTo>
                  <a:lnTo>
                    <a:pt x="271259" y="224790"/>
                  </a:lnTo>
                  <a:lnTo>
                    <a:pt x="272770" y="229870"/>
                  </a:lnTo>
                  <a:lnTo>
                    <a:pt x="324345" y="260350"/>
                  </a:lnTo>
                  <a:lnTo>
                    <a:pt x="330365" y="264160"/>
                  </a:lnTo>
                  <a:lnTo>
                    <a:pt x="332168" y="271780"/>
                  </a:lnTo>
                  <a:lnTo>
                    <a:pt x="324688" y="284480"/>
                  </a:lnTo>
                  <a:lnTo>
                    <a:pt x="317157" y="285750"/>
                  </a:lnTo>
                  <a:lnTo>
                    <a:pt x="311175" y="283210"/>
                  </a:lnTo>
                  <a:lnTo>
                    <a:pt x="262966" y="254000"/>
                  </a:lnTo>
                  <a:lnTo>
                    <a:pt x="257111" y="255270"/>
                  </a:lnTo>
                  <a:lnTo>
                    <a:pt x="251739" y="265430"/>
                  </a:lnTo>
                  <a:lnTo>
                    <a:pt x="253250" y="270510"/>
                  </a:lnTo>
                  <a:lnTo>
                    <a:pt x="282359" y="288290"/>
                  </a:lnTo>
                  <a:lnTo>
                    <a:pt x="284378" y="295910"/>
                  </a:lnTo>
                  <a:lnTo>
                    <a:pt x="277114" y="308610"/>
                  </a:lnTo>
                  <a:lnTo>
                    <a:pt x="269201" y="309880"/>
                  </a:lnTo>
                  <a:lnTo>
                    <a:pt x="267068" y="308610"/>
                  </a:lnTo>
                  <a:lnTo>
                    <a:pt x="258559" y="303530"/>
                  </a:lnTo>
                  <a:lnTo>
                    <a:pt x="241541" y="293370"/>
                  </a:lnTo>
                  <a:lnTo>
                    <a:pt x="246189" y="281940"/>
                  </a:lnTo>
                  <a:lnTo>
                    <a:pt x="246075" y="275590"/>
                  </a:lnTo>
                  <a:lnTo>
                    <a:pt x="245960" y="269240"/>
                  </a:lnTo>
                  <a:lnTo>
                    <a:pt x="242366" y="261620"/>
                  </a:lnTo>
                  <a:lnTo>
                    <a:pt x="241160" y="259080"/>
                  </a:lnTo>
                  <a:lnTo>
                    <a:pt x="232079" y="250190"/>
                  </a:lnTo>
                  <a:lnTo>
                    <a:pt x="229260" y="248234"/>
                  </a:lnTo>
                  <a:lnTo>
                    <a:pt x="229260" y="278130"/>
                  </a:lnTo>
                  <a:lnTo>
                    <a:pt x="212090" y="302260"/>
                  </a:lnTo>
                  <a:lnTo>
                    <a:pt x="204038" y="303530"/>
                  </a:lnTo>
                  <a:lnTo>
                    <a:pt x="198247" y="299720"/>
                  </a:lnTo>
                  <a:lnTo>
                    <a:pt x="192455" y="294640"/>
                  </a:lnTo>
                  <a:lnTo>
                    <a:pt x="191135" y="287020"/>
                  </a:lnTo>
                  <a:lnTo>
                    <a:pt x="192049" y="285750"/>
                  </a:lnTo>
                  <a:lnTo>
                    <a:pt x="208292" y="262890"/>
                  </a:lnTo>
                  <a:lnTo>
                    <a:pt x="216357" y="261620"/>
                  </a:lnTo>
                  <a:lnTo>
                    <a:pt x="227952" y="270510"/>
                  </a:lnTo>
                  <a:lnTo>
                    <a:pt x="229260" y="278130"/>
                  </a:lnTo>
                  <a:lnTo>
                    <a:pt x="229260" y="248234"/>
                  </a:lnTo>
                  <a:lnTo>
                    <a:pt x="228422" y="247650"/>
                  </a:lnTo>
                  <a:lnTo>
                    <a:pt x="224307" y="245110"/>
                  </a:lnTo>
                  <a:lnTo>
                    <a:pt x="220014" y="245110"/>
                  </a:lnTo>
                  <a:lnTo>
                    <a:pt x="222021" y="232410"/>
                  </a:lnTo>
                  <a:lnTo>
                    <a:pt x="219176" y="220980"/>
                  </a:lnTo>
                  <a:lnTo>
                    <a:pt x="217398" y="218440"/>
                  </a:lnTo>
                  <a:lnTo>
                    <a:pt x="212064" y="210820"/>
                  </a:lnTo>
                  <a:lnTo>
                    <a:pt x="204838" y="206565"/>
                  </a:lnTo>
                  <a:lnTo>
                    <a:pt x="204838" y="234950"/>
                  </a:lnTo>
                  <a:lnTo>
                    <a:pt x="169786" y="284480"/>
                  </a:lnTo>
                  <a:lnTo>
                    <a:pt x="161734" y="285750"/>
                  </a:lnTo>
                  <a:lnTo>
                    <a:pt x="155943" y="281940"/>
                  </a:lnTo>
                  <a:lnTo>
                    <a:pt x="150139" y="276860"/>
                  </a:lnTo>
                  <a:lnTo>
                    <a:pt x="148818" y="269240"/>
                  </a:lnTo>
                  <a:lnTo>
                    <a:pt x="156197" y="259080"/>
                  </a:lnTo>
                  <a:lnTo>
                    <a:pt x="183870" y="220980"/>
                  </a:lnTo>
                  <a:lnTo>
                    <a:pt x="191935" y="218440"/>
                  </a:lnTo>
                  <a:lnTo>
                    <a:pt x="203517" y="227330"/>
                  </a:lnTo>
                  <a:lnTo>
                    <a:pt x="204838" y="234950"/>
                  </a:lnTo>
                  <a:lnTo>
                    <a:pt x="204838" y="206565"/>
                  </a:lnTo>
                  <a:lnTo>
                    <a:pt x="201295" y="204470"/>
                  </a:lnTo>
                  <a:lnTo>
                    <a:pt x="196126" y="201930"/>
                  </a:lnTo>
                  <a:lnTo>
                    <a:pt x="185115" y="201930"/>
                  </a:lnTo>
                  <a:lnTo>
                    <a:pt x="182067" y="194310"/>
                  </a:lnTo>
                  <a:lnTo>
                    <a:pt x="180530" y="190500"/>
                  </a:lnTo>
                  <a:lnTo>
                    <a:pt x="176911" y="186690"/>
                  </a:lnTo>
                  <a:lnTo>
                    <a:pt x="172072" y="181610"/>
                  </a:lnTo>
                  <a:lnTo>
                    <a:pt x="166611" y="179133"/>
                  </a:lnTo>
                  <a:lnTo>
                    <a:pt x="166611" y="200660"/>
                  </a:lnTo>
                  <a:lnTo>
                    <a:pt x="166611" y="210820"/>
                  </a:lnTo>
                  <a:lnTo>
                    <a:pt x="165747" y="213360"/>
                  </a:lnTo>
                  <a:lnTo>
                    <a:pt x="137464" y="252730"/>
                  </a:lnTo>
                  <a:lnTo>
                    <a:pt x="133337" y="257810"/>
                  </a:lnTo>
                  <a:lnTo>
                    <a:pt x="125285" y="259080"/>
                  </a:lnTo>
                  <a:lnTo>
                    <a:pt x="113690" y="251460"/>
                  </a:lnTo>
                  <a:lnTo>
                    <a:pt x="113499" y="250190"/>
                  </a:lnTo>
                  <a:lnTo>
                    <a:pt x="112369" y="242570"/>
                  </a:lnTo>
                  <a:lnTo>
                    <a:pt x="118897" y="233680"/>
                  </a:lnTo>
                  <a:lnTo>
                    <a:pt x="129171" y="219710"/>
                  </a:lnTo>
                  <a:lnTo>
                    <a:pt x="145173" y="196850"/>
                  </a:lnTo>
                  <a:lnTo>
                    <a:pt x="148196" y="195580"/>
                  </a:lnTo>
                  <a:lnTo>
                    <a:pt x="151574" y="194310"/>
                  </a:lnTo>
                  <a:lnTo>
                    <a:pt x="160820" y="194310"/>
                  </a:lnTo>
                  <a:lnTo>
                    <a:pt x="166611" y="200660"/>
                  </a:lnTo>
                  <a:lnTo>
                    <a:pt x="166611" y="179133"/>
                  </a:lnTo>
                  <a:lnTo>
                    <a:pt x="160896" y="176530"/>
                  </a:lnTo>
                  <a:lnTo>
                    <a:pt x="148196" y="176530"/>
                  </a:lnTo>
                  <a:lnTo>
                    <a:pt x="141617" y="177800"/>
                  </a:lnTo>
                  <a:lnTo>
                    <a:pt x="135559" y="180340"/>
                  </a:lnTo>
                  <a:lnTo>
                    <a:pt x="130860" y="185420"/>
                  </a:lnTo>
                  <a:lnTo>
                    <a:pt x="122516" y="175260"/>
                  </a:lnTo>
                  <a:lnTo>
                    <a:pt x="119773" y="173990"/>
                  </a:lnTo>
                  <a:lnTo>
                    <a:pt x="117830" y="173101"/>
                  </a:lnTo>
                  <a:lnTo>
                    <a:pt x="117830" y="203200"/>
                  </a:lnTo>
                  <a:lnTo>
                    <a:pt x="101015" y="226060"/>
                  </a:lnTo>
                  <a:lnTo>
                    <a:pt x="96850" y="232410"/>
                  </a:lnTo>
                  <a:lnTo>
                    <a:pt x="88798" y="233680"/>
                  </a:lnTo>
                  <a:lnTo>
                    <a:pt x="83007" y="228600"/>
                  </a:lnTo>
                  <a:lnTo>
                    <a:pt x="77216" y="224790"/>
                  </a:lnTo>
                  <a:lnTo>
                    <a:pt x="75882" y="217170"/>
                  </a:lnTo>
                  <a:lnTo>
                    <a:pt x="92710" y="193040"/>
                  </a:lnTo>
                  <a:lnTo>
                    <a:pt x="96862" y="187960"/>
                  </a:lnTo>
                  <a:lnTo>
                    <a:pt x="104927" y="186690"/>
                  </a:lnTo>
                  <a:lnTo>
                    <a:pt x="116497" y="194310"/>
                  </a:lnTo>
                  <a:lnTo>
                    <a:pt x="117830" y="203200"/>
                  </a:lnTo>
                  <a:lnTo>
                    <a:pt x="117830" y="173101"/>
                  </a:lnTo>
                  <a:lnTo>
                    <a:pt x="111544" y="170180"/>
                  </a:lnTo>
                  <a:lnTo>
                    <a:pt x="99326" y="168910"/>
                  </a:lnTo>
                  <a:lnTo>
                    <a:pt x="87287" y="172720"/>
                  </a:lnTo>
                  <a:lnTo>
                    <a:pt x="86410" y="173990"/>
                  </a:lnTo>
                  <a:lnTo>
                    <a:pt x="84213" y="172720"/>
                  </a:lnTo>
                  <a:lnTo>
                    <a:pt x="82016" y="171450"/>
                  </a:lnTo>
                  <a:lnTo>
                    <a:pt x="142011" y="69850"/>
                  </a:lnTo>
                  <a:lnTo>
                    <a:pt x="144868" y="71120"/>
                  </a:lnTo>
                  <a:lnTo>
                    <a:pt x="154914" y="76200"/>
                  </a:lnTo>
                  <a:lnTo>
                    <a:pt x="165595" y="78740"/>
                  </a:lnTo>
                  <a:lnTo>
                    <a:pt x="176479" y="77470"/>
                  </a:lnTo>
                  <a:lnTo>
                    <a:pt x="187147" y="74930"/>
                  </a:lnTo>
                  <a:lnTo>
                    <a:pt x="201803" y="69850"/>
                  </a:lnTo>
                  <a:lnTo>
                    <a:pt x="212598" y="66040"/>
                  </a:lnTo>
                  <a:lnTo>
                    <a:pt x="218833" y="64770"/>
                  </a:lnTo>
                  <a:lnTo>
                    <a:pt x="225031" y="66040"/>
                  </a:lnTo>
                  <a:lnTo>
                    <a:pt x="232067" y="68580"/>
                  </a:lnTo>
                  <a:lnTo>
                    <a:pt x="227431" y="74930"/>
                  </a:lnTo>
                  <a:lnTo>
                    <a:pt x="224040" y="82550"/>
                  </a:lnTo>
                  <a:lnTo>
                    <a:pt x="221945" y="88900"/>
                  </a:lnTo>
                  <a:lnTo>
                    <a:pt x="221246" y="96520"/>
                  </a:lnTo>
                  <a:lnTo>
                    <a:pt x="221246" y="139700"/>
                  </a:lnTo>
                  <a:lnTo>
                    <a:pt x="222859" y="147320"/>
                  </a:lnTo>
                  <a:lnTo>
                    <a:pt x="227215" y="153670"/>
                  </a:lnTo>
                  <a:lnTo>
                    <a:pt x="233680" y="157480"/>
                  </a:lnTo>
                  <a:lnTo>
                    <a:pt x="241604" y="160020"/>
                  </a:lnTo>
                  <a:lnTo>
                    <a:pt x="254622" y="157480"/>
                  </a:lnTo>
                  <a:lnTo>
                    <a:pt x="266128" y="152400"/>
                  </a:lnTo>
                  <a:lnTo>
                    <a:pt x="275361" y="142240"/>
                  </a:lnTo>
                  <a:lnTo>
                    <a:pt x="276034" y="140970"/>
                  </a:lnTo>
                  <a:lnTo>
                    <a:pt x="281520" y="130810"/>
                  </a:lnTo>
                  <a:lnTo>
                    <a:pt x="407377" y="205740"/>
                  </a:lnTo>
                  <a:lnTo>
                    <a:pt x="413524" y="209550"/>
                  </a:lnTo>
                  <a:lnTo>
                    <a:pt x="415556" y="217170"/>
                  </a:lnTo>
                  <a:lnTo>
                    <a:pt x="415556" y="179819"/>
                  </a:lnTo>
                  <a:lnTo>
                    <a:pt x="412000" y="181610"/>
                  </a:lnTo>
                  <a:lnTo>
                    <a:pt x="410375" y="182880"/>
                  </a:lnTo>
                  <a:lnTo>
                    <a:pt x="408813" y="184150"/>
                  </a:lnTo>
                  <a:lnTo>
                    <a:pt x="317995" y="130810"/>
                  </a:lnTo>
                  <a:lnTo>
                    <a:pt x="274751" y="105410"/>
                  </a:lnTo>
                  <a:lnTo>
                    <a:pt x="268897" y="106680"/>
                  </a:lnTo>
                  <a:lnTo>
                    <a:pt x="265341" y="113030"/>
                  </a:lnTo>
                  <a:lnTo>
                    <a:pt x="264896" y="114300"/>
                  </a:lnTo>
                  <a:lnTo>
                    <a:pt x="264782" y="116840"/>
                  </a:lnTo>
                  <a:lnTo>
                    <a:pt x="265874" y="125730"/>
                  </a:lnTo>
                  <a:lnTo>
                    <a:pt x="253796" y="138430"/>
                  </a:lnTo>
                  <a:lnTo>
                    <a:pt x="247929" y="140970"/>
                  </a:lnTo>
                  <a:lnTo>
                    <a:pt x="241096" y="140970"/>
                  </a:lnTo>
                  <a:lnTo>
                    <a:pt x="240525" y="139700"/>
                  </a:lnTo>
                  <a:lnTo>
                    <a:pt x="240525" y="96520"/>
                  </a:lnTo>
                  <a:lnTo>
                    <a:pt x="290055" y="66040"/>
                  </a:lnTo>
                  <a:lnTo>
                    <a:pt x="297992" y="66040"/>
                  </a:lnTo>
                  <a:lnTo>
                    <a:pt x="305511" y="67310"/>
                  </a:lnTo>
                  <a:lnTo>
                    <a:pt x="314109" y="71120"/>
                  </a:lnTo>
                  <a:lnTo>
                    <a:pt x="325259" y="74930"/>
                  </a:lnTo>
                  <a:lnTo>
                    <a:pt x="334289" y="77470"/>
                  </a:lnTo>
                  <a:lnTo>
                    <a:pt x="343560" y="78740"/>
                  </a:lnTo>
                  <a:lnTo>
                    <a:pt x="352793" y="77470"/>
                  </a:lnTo>
                  <a:lnTo>
                    <a:pt x="361734" y="74930"/>
                  </a:lnTo>
                  <a:lnTo>
                    <a:pt x="370179" y="88900"/>
                  </a:lnTo>
                  <a:lnTo>
                    <a:pt x="376034" y="90170"/>
                  </a:lnTo>
                  <a:lnTo>
                    <a:pt x="385127" y="85090"/>
                  </a:lnTo>
                  <a:lnTo>
                    <a:pt x="386638" y="78740"/>
                  </a:lnTo>
                  <a:lnTo>
                    <a:pt x="383946" y="74930"/>
                  </a:lnTo>
                  <a:lnTo>
                    <a:pt x="378612" y="66040"/>
                  </a:lnTo>
                  <a:lnTo>
                    <a:pt x="377850" y="64770"/>
                  </a:lnTo>
                  <a:lnTo>
                    <a:pt x="374789" y="59690"/>
                  </a:lnTo>
                  <a:lnTo>
                    <a:pt x="372503" y="55880"/>
                  </a:lnTo>
                  <a:lnTo>
                    <a:pt x="370116" y="48260"/>
                  </a:lnTo>
                  <a:lnTo>
                    <a:pt x="370509" y="41910"/>
                  </a:lnTo>
                  <a:lnTo>
                    <a:pt x="373481" y="35560"/>
                  </a:lnTo>
                  <a:lnTo>
                    <a:pt x="378841" y="30480"/>
                  </a:lnTo>
                  <a:lnTo>
                    <a:pt x="398500" y="19050"/>
                  </a:lnTo>
                  <a:lnTo>
                    <a:pt x="399364" y="17780"/>
                  </a:lnTo>
                  <a:lnTo>
                    <a:pt x="400494" y="19050"/>
                  </a:lnTo>
                  <a:lnTo>
                    <a:pt x="482422" y="156210"/>
                  </a:lnTo>
                  <a:lnTo>
                    <a:pt x="482422" y="119291"/>
                  </a:lnTo>
                  <a:lnTo>
                    <a:pt x="422021" y="17780"/>
                  </a:lnTo>
                  <a:lnTo>
                    <a:pt x="417487" y="10160"/>
                  </a:lnTo>
                  <a:lnTo>
                    <a:pt x="411937" y="3810"/>
                  </a:lnTo>
                  <a:lnTo>
                    <a:pt x="404698" y="0"/>
                  </a:lnTo>
                  <a:lnTo>
                    <a:pt x="396709" y="0"/>
                  </a:lnTo>
                  <a:lnTo>
                    <a:pt x="359549" y="22860"/>
                  </a:lnTo>
                  <a:lnTo>
                    <a:pt x="350939" y="45720"/>
                  </a:lnTo>
                  <a:lnTo>
                    <a:pt x="352729" y="57150"/>
                  </a:lnTo>
                  <a:lnTo>
                    <a:pt x="346075" y="59690"/>
                  </a:lnTo>
                  <a:lnTo>
                    <a:pt x="338772" y="59690"/>
                  </a:lnTo>
                  <a:lnTo>
                    <a:pt x="332168" y="57150"/>
                  </a:lnTo>
                  <a:lnTo>
                    <a:pt x="321043" y="53340"/>
                  </a:lnTo>
                  <a:lnTo>
                    <a:pt x="310235" y="48260"/>
                  </a:lnTo>
                  <a:lnTo>
                    <a:pt x="298691" y="46990"/>
                  </a:lnTo>
                  <a:lnTo>
                    <a:pt x="285305" y="48260"/>
                  </a:lnTo>
                  <a:lnTo>
                    <a:pt x="256489" y="54610"/>
                  </a:lnTo>
                  <a:lnTo>
                    <a:pt x="252336" y="55880"/>
                  </a:lnTo>
                  <a:lnTo>
                    <a:pt x="250240" y="57150"/>
                  </a:lnTo>
                  <a:lnTo>
                    <a:pt x="236893" y="49530"/>
                  </a:lnTo>
                  <a:lnTo>
                    <a:pt x="224891" y="46990"/>
                  </a:lnTo>
                  <a:lnTo>
                    <a:pt x="212661" y="46990"/>
                  </a:lnTo>
                  <a:lnTo>
                    <a:pt x="198640" y="50800"/>
                  </a:lnTo>
                  <a:lnTo>
                    <a:pt x="180327" y="57150"/>
                  </a:lnTo>
                  <a:lnTo>
                    <a:pt x="173850" y="59690"/>
                  </a:lnTo>
                  <a:lnTo>
                    <a:pt x="167233" y="59690"/>
                  </a:lnTo>
                  <a:lnTo>
                    <a:pt x="160743" y="58420"/>
                  </a:lnTo>
                  <a:lnTo>
                    <a:pt x="154622" y="55880"/>
                  </a:lnTo>
                  <a:lnTo>
                    <a:pt x="149631" y="52070"/>
                  </a:lnTo>
                  <a:lnTo>
                    <a:pt x="149720" y="45720"/>
                  </a:lnTo>
                  <a:lnTo>
                    <a:pt x="149796" y="40640"/>
                  </a:lnTo>
                  <a:lnTo>
                    <a:pt x="146685" y="30480"/>
                  </a:lnTo>
                  <a:lnTo>
                    <a:pt x="140614" y="21590"/>
                  </a:lnTo>
                  <a:lnTo>
                    <a:pt x="136258" y="17780"/>
                  </a:lnTo>
                  <a:lnTo>
                    <a:pt x="131902" y="13970"/>
                  </a:lnTo>
                  <a:lnTo>
                    <a:pt x="130873" y="13373"/>
                  </a:lnTo>
                  <a:lnTo>
                    <a:pt x="130873" y="48260"/>
                  </a:lnTo>
                  <a:lnTo>
                    <a:pt x="128473" y="55880"/>
                  </a:lnTo>
                  <a:lnTo>
                    <a:pt x="64389" y="163830"/>
                  </a:lnTo>
                  <a:lnTo>
                    <a:pt x="59537" y="168910"/>
                  </a:lnTo>
                  <a:lnTo>
                    <a:pt x="53225" y="171450"/>
                  </a:lnTo>
                  <a:lnTo>
                    <a:pt x="46266" y="172720"/>
                  </a:lnTo>
                  <a:lnTo>
                    <a:pt x="39446" y="170180"/>
                  </a:lnTo>
                  <a:lnTo>
                    <a:pt x="18923" y="157480"/>
                  </a:lnTo>
                  <a:lnTo>
                    <a:pt x="18630" y="156210"/>
                  </a:lnTo>
                  <a:lnTo>
                    <a:pt x="100469" y="19050"/>
                  </a:lnTo>
                  <a:lnTo>
                    <a:pt x="101600" y="17780"/>
                  </a:lnTo>
                  <a:lnTo>
                    <a:pt x="122148" y="30480"/>
                  </a:lnTo>
                  <a:lnTo>
                    <a:pt x="127508" y="35560"/>
                  </a:lnTo>
                  <a:lnTo>
                    <a:pt x="130479" y="41910"/>
                  </a:lnTo>
                  <a:lnTo>
                    <a:pt x="130721" y="45720"/>
                  </a:lnTo>
                  <a:lnTo>
                    <a:pt x="130797" y="46990"/>
                  </a:lnTo>
                  <a:lnTo>
                    <a:pt x="130873" y="48260"/>
                  </a:lnTo>
                  <a:lnTo>
                    <a:pt x="130873" y="13373"/>
                  </a:lnTo>
                  <a:lnTo>
                    <a:pt x="112255" y="2540"/>
                  </a:lnTo>
                  <a:lnTo>
                    <a:pt x="104406" y="0"/>
                  </a:lnTo>
                  <a:lnTo>
                    <a:pt x="96405" y="0"/>
                  </a:lnTo>
                  <a:lnTo>
                    <a:pt x="89154" y="3810"/>
                  </a:lnTo>
                  <a:lnTo>
                    <a:pt x="83591" y="10160"/>
                  </a:lnTo>
                  <a:lnTo>
                    <a:pt x="2730" y="146062"/>
                  </a:lnTo>
                  <a:lnTo>
                    <a:pt x="0" y="153670"/>
                  </a:lnTo>
                  <a:lnTo>
                    <a:pt x="152" y="156210"/>
                  </a:lnTo>
                  <a:lnTo>
                    <a:pt x="228" y="157480"/>
                  </a:lnTo>
                  <a:lnTo>
                    <a:pt x="304" y="158788"/>
                  </a:lnTo>
                  <a:lnTo>
                    <a:pt x="381" y="160020"/>
                  </a:lnTo>
                  <a:lnTo>
                    <a:pt x="457" y="161290"/>
                  </a:lnTo>
                  <a:lnTo>
                    <a:pt x="3873" y="168910"/>
                  </a:lnTo>
                  <a:lnTo>
                    <a:pt x="10033" y="175260"/>
                  </a:lnTo>
                  <a:lnTo>
                    <a:pt x="35471" y="189230"/>
                  </a:lnTo>
                  <a:lnTo>
                    <a:pt x="42037" y="191770"/>
                  </a:lnTo>
                  <a:lnTo>
                    <a:pt x="55943" y="191770"/>
                  </a:lnTo>
                  <a:lnTo>
                    <a:pt x="63017" y="189230"/>
                  </a:lnTo>
                  <a:lnTo>
                    <a:pt x="69075" y="185420"/>
                  </a:lnTo>
                  <a:lnTo>
                    <a:pt x="73177" y="187960"/>
                  </a:lnTo>
                  <a:lnTo>
                    <a:pt x="64516" y="199390"/>
                  </a:lnTo>
                  <a:lnTo>
                    <a:pt x="59296" y="212090"/>
                  </a:lnTo>
                  <a:lnTo>
                    <a:pt x="59258" y="213360"/>
                  </a:lnTo>
                  <a:lnTo>
                    <a:pt x="59131" y="217170"/>
                  </a:lnTo>
                  <a:lnTo>
                    <a:pt x="59055" y="219710"/>
                  </a:lnTo>
                  <a:lnTo>
                    <a:pt x="58928" y="223520"/>
                  </a:lnTo>
                  <a:lnTo>
                    <a:pt x="63169" y="234950"/>
                  </a:lnTo>
                  <a:lnTo>
                    <a:pt x="71805" y="245110"/>
                  </a:lnTo>
                  <a:lnTo>
                    <a:pt x="78638" y="248920"/>
                  </a:lnTo>
                  <a:lnTo>
                    <a:pt x="87147" y="251460"/>
                  </a:lnTo>
                  <a:lnTo>
                    <a:pt x="95465" y="250190"/>
                  </a:lnTo>
                  <a:lnTo>
                    <a:pt x="99961" y="261620"/>
                  </a:lnTo>
                  <a:lnTo>
                    <a:pt x="108305" y="270510"/>
                  </a:lnTo>
                  <a:lnTo>
                    <a:pt x="119329" y="275590"/>
                  </a:lnTo>
                  <a:lnTo>
                    <a:pt x="131889" y="276860"/>
                  </a:lnTo>
                  <a:lnTo>
                    <a:pt x="136474" y="288290"/>
                  </a:lnTo>
                  <a:lnTo>
                    <a:pt x="144945" y="297180"/>
                  </a:lnTo>
                  <a:lnTo>
                    <a:pt x="156108" y="302260"/>
                  </a:lnTo>
                  <a:lnTo>
                    <a:pt x="171284" y="302260"/>
                  </a:lnTo>
                  <a:lnTo>
                    <a:pt x="173697" y="300990"/>
                  </a:lnTo>
                  <a:lnTo>
                    <a:pt x="176009" y="299720"/>
                  </a:lnTo>
                  <a:lnTo>
                    <a:pt x="182829" y="311150"/>
                  </a:lnTo>
                  <a:lnTo>
                    <a:pt x="192874" y="317500"/>
                  </a:lnTo>
                  <a:lnTo>
                    <a:pt x="204825" y="321310"/>
                  </a:lnTo>
                  <a:lnTo>
                    <a:pt x="217335" y="318770"/>
                  </a:lnTo>
                  <a:lnTo>
                    <a:pt x="222389" y="316230"/>
                  </a:lnTo>
                  <a:lnTo>
                    <a:pt x="226872" y="313690"/>
                  </a:lnTo>
                  <a:lnTo>
                    <a:pt x="230339" y="308610"/>
                  </a:lnTo>
                  <a:lnTo>
                    <a:pt x="253326" y="322580"/>
                  </a:lnTo>
                  <a:lnTo>
                    <a:pt x="265328" y="326390"/>
                  </a:lnTo>
                  <a:lnTo>
                    <a:pt x="277583" y="326390"/>
                  </a:lnTo>
                  <a:lnTo>
                    <a:pt x="288683" y="321310"/>
                  </a:lnTo>
                  <a:lnTo>
                    <a:pt x="297205" y="311150"/>
                  </a:lnTo>
                  <a:lnTo>
                    <a:pt x="297954" y="309880"/>
                  </a:lnTo>
                  <a:lnTo>
                    <a:pt x="299478" y="307340"/>
                  </a:lnTo>
                  <a:lnTo>
                    <a:pt x="300913" y="303530"/>
                  </a:lnTo>
                  <a:lnTo>
                    <a:pt x="301447" y="299720"/>
                  </a:lnTo>
                  <a:lnTo>
                    <a:pt x="313436" y="303530"/>
                  </a:lnTo>
                  <a:lnTo>
                    <a:pt x="325666" y="302260"/>
                  </a:lnTo>
                  <a:lnTo>
                    <a:pt x="331203" y="299720"/>
                  </a:lnTo>
                  <a:lnTo>
                    <a:pt x="336753" y="297180"/>
                  </a:lnTo>
                  <a:lnTo>
                    <a:pt x="345262" y="288290"/>
                  </a:lnTo>
                  <a:lnTo>
                    <a:pt x="346519" y="285750"/>
                  </a:lnTo>
                  <a:lnTo>
                    <a:pt x="347776" y="283210"/>
                  </a:lnTo>
                  <a:lnTo>
                    <a:pt x="349275" y="279400"/>
                  </a:lnTo>
                  <a:lnTo>
                    <a:pt x="349364" y="278130"/>
                  </a:lnTo>
                  <a:lnTo>
                    <a:pt x="349465" y="276860"/>
                  </a:lnTo>
                  <a:lnTo>
                    <a:pt x="349554" y="275590"/>
                  </a:lnTo>
                  <a:lnTo>
                    <a:pt x="349643" y="274320"/>
                  </a:lnTo>
                  <a:lnTo>
                    <a:pt x="362331" y="274320"/>
                  </a:lnTo>
                  <a:lnTo>
                    <a:pt x="388848" y="248920"/>
                  </a:lnTo>
                  <a:lnTo>
                    <a:pt x="389115" y="247650"/>
                  </a:lnTo>
                  <a:lnTo>
                    <a:pt x="389280" y="246380"/>
                  </a:lnTo>
                  <a:lnTo>
                    <a:pt x="401789" y="248920"/>
                  </a:lnTo>
                  <a:lnTo>
                    <a:pt x="413753" y="246380"/>
                  </a:lnTo>
                  <a:lnTo>
                    <a:pt x="423837" y="238760"/>
                  </a:lnTo>
                  <a:lnTo>
                    <a:pt x="428993" y="231140"/>
                  </a:lnTo>
                  <a:lnTo>
                    <a:pt x="430720" y="228600"/>
                  </a:lnTo>
                  <a:lnTo>
                    <a:pt x="432739" y="219710"/>
                  </a:lnTo>
                  <a:lnTo>
                    <a:pt x="432663" y="217170"/>
                  </a:lnTo>
                  <a:lnTo>
                    <a:pt x="432536" y="213360"/>
                  </a:lnTo>
                  <a:lnTo>
                    <a:pt x="432498" y="212090"/>
                  </a:lnTo>
                  <a:lnTo>
                    <a:pt x="430034" y="203200"/>
                  </a:lnTo>
                  <a:lnTo>
                    <a:pt x="425437" y="195580"/>
                  </a:lnTo>
                  <a:lnTo>
                    <a:pt x="438099" y="189230"/>
                  </a:lnTo>
                  <a:lnTo>
                    <a:pt x="454977" y="191770"/>
                  </a:lnTo>
                  <a:lnTo>
                    <a:pt x="463384" y="190500"/>
                  </a:lnTo>
                  <a:lnTo>
                    <a:pt x="466026" y="189230"/>
                  </a:lnTo>
                  <a:lnTo>
                    <a:pt x="500557" y="162560"/>
                  </a:lnTo>
                  <a:lnTo>
                    <a:pt x="501027" y="153670"/>
                  </a:lnTo>
                  <a:close/>
                </a:path>
                <a:path w="1410335" h="3283585">
                  <a:moveTo>
                    <a:pt x="1312595" y="3225596"/>
                  </a:moveTo>
                  <a:lnTo>
                    <a:pt x="1310830" y="3222383"/>
                  </a:lnTo>
                  <a:lnTo>
                    <a:pt x="1309077" y="3219132"/>
                  </a:lnTo>
                  <a:lnTo>
                    <a:pt x="1305039" y="3217938"/>
                  </a:lnTo>
                  <a:lnTo>
                    <a:pt x="1297317" y="3222155"/>
                  </a:lnTo>
                  <a:lnTo>
                    <a:pt x="1288148" y="3227247"/>
                  </a:lnTo>
                  <a:lnTo>
                    <a:pt x="1257960" y="3243554"/>
                  </a:lnTo>
                  <a:lnTo>
                    <a:pt x="1226489" y="3258020"/>
                  </a:lnTo>
                  <a:lnTo>
                    <a:pt x="1194346" y="3267697"/>
                  </a:lnTo>
                  <a:lnTo>
                    <a:pt x="1162202" y="3269678"/>
                  </a:lnTo>
                  <a:lnTo>
                    <a:pt x="1011428" y="3256216"/>
                  </a:lnTo>
                  <a:lnTo>
                    <a:pt x="969352" y="3256216"/>
                  </a:lnTo>
                  <a:lnTo>
                    <a:pt x="969352" y="3181578"/>
                  </a:lnTo>
                  <a:lnTo>
                    <a:pt x="1012418" y="3181578"/>
                  </a:lnTo>
                  <a:lnTo>
                    <a:pt x="1013929" y="3181019"/>
                  </a:lnTo>
                  <a:lnTo>
                    <a:pt x="1048461" y="3158833"/>
                  </a:lnTo>
                  <a:lnTo>
                    <a:pt x="1049743" y="3154819"/>
                  </a:lnTo>
                  <a:lnTo>
                    <a:pt x="1046353" y="3148317"/>
                  </a:lnTo>
                  <a:lnTo>
                    <a:pt x="1042339" y="3147034"/>
                  </a:lnTo>
                  <a:lnTo>
                    <a:pt x="1039088" y="3148736"/>
                  </a:lnTo>
                  <a:lnTo>
                    <a:pt x="1028484" y="3154654"/>
                  </a:lnTo>
                  <a:lnTo>
                    <a:pt x="1019683" y="3160217"/>
                  </a:lnTo>
                  <a:lnTo>
                    <a:pt x="1012939" y="3164916"/>
                  </a:lnTo>
                  <a:lnTo>
                    <a:pt x="1008494" y="3168281"/>
                  </a:lnTo>
                  <a:lnTo>
                    <a:pt x="959027" y="3168281"/>
                  </a:lnTo>
                  <a:lnTo>
                    <a:pt x="956056" y="3171253"/>
                  </a:lnTo>
                  <a:lnTo>
                    <a:pt x="956056" y="3266503"/>
                  </a:lnTo>
                  <a:lnTo>
                    <a:pt x="959027" y="3269488"/>
                  </a:lnTo>
                  <a:lnTo>
                    <a:pt x="1010551" y="3269488"/>
                  </a:lnTo>
                  <a:lnTo>
                    <a:pt x="1164412" y="3283216"/>
                  </a:lnTo>
                  <a:lnTo>
                    <a:pt x="1167815" y="3283381"/>
                  </a:lnTo>
                  <a:lnTo>
                    <a:pt x="1171194" y="3283381"/>
                  </a:lnTo>
                  <a:lnTo>
                    <a:pt x="1232801" y="3269678"/>
                  </a:lnTo>
                  <a:lnTo>
                    <a:pt x="1294587" y="3238893"/>
                  </a:lnTo>
                  <a:lnTo>
                    <a:pt x="1303705" y="3233826"/>
                  </a:lnTo>
                  <a:lnTo>
                    <a:pt x="1311402" y="3229635"/>
                  </a:lnTo>
                  <a:lnTo>
                    <a:pt x="1312595" y="3225596"/>
                  </a:lnTo>
                  <a:close/>
                </a:path>
                <a:path w="1410335" h="3283585">
                  <a:moveTo>
                    <a:pt x="1409801" y="3159722"/>
                  </a:moveTo>
                  <a:lnTo>
                    <a:pt x="1409738" y="3159036"/>
                  </a:lnTo>
                  <a:lnTo>
                    <a:pt x="1408188" y="3152000"/>
                  </a:lnTo>
                  <a:lnTo>
                    <a:pt x="1405089" y="3147898"/>
                  </a:lnTo>
                  <a:lnTo>
                    <a:pt x="1403731" y="3146082"/>
                  </a:lnTo>
                  <a:lnTo>
                    <a:pt x="1397546" y="3140227"/>
                  </a:lnTo>
                  <a:lnTo>
                    <a:pt x="1392478" y="3137928"/>
                  </a:lnTo>
                  <a:lnTo>
                    <a:pt x="1390053" y="3136823"/>
                  </a:lnTo>
                  <a:lnTo>
                    <a:pt x="1381899" y="3136011"/>
                  </a:lnTo>
                  <a:lnTo>
                    <a:pt x="1373720" y="3137928"/>
                  </a:lnTo>
                  <a:lnTo>
                    <a:pt x="1373593" y="3136011"/>
                  </a:lnTo>
                  <a:lnTo>
                    <a:pt x="1373466" y="3134080"/>
                  </a:lnTo>
                  <a:lnTo>
                    <a:pt x="1373441" y="3133725"/>
                  </a:lnTo>
                  <a:lnTo>
                    <a:pt x="1372108" y="3129813"/>
                  </a:lnTo>
                  <a:lnTo>
                    <a:pt x="1372019" y="3129534"/>
                  </a:lnTo>
                  <a:lnTo>
                    <a:pt x="1371307" y="3128543"/>
                  </a:lnTo>
                  <a:lnTo>
                    <a:pt x="1370457" y="3127362"/>
                  </a:lnTo>
                  <a:lnTo>
                    <a:pt x="1369491" y="3126003"/>
                  </a:lnTo>
                  <a:lnTo>
                    <a:pt x="1363522" y="3120237"/>
                  </a:lnTo>
                  <a:lnTo>
                    <a:pt x="1362062" y="3119615"/>
                  </a:lnTo>
                  <a:lnTo>
                    <a:pt x="1362062" y="3138233"/>
                  </a:lnTo>
                  <a:lnTo>
                    <a:pt x="1360487" y="3145256"/>
                  </a:lnTo>
                  <a:lnTo>
                    <a:pt x="1355445" y="3147898"/>
                  </a:lnTo>
                  <a:lnTo>
                    <a:pt x="1311719" y="3172218"/>
                  </a:lnTo>
                  <a:lnTo>
                    <a:pt x="1283525" y="3185261"/>
                  </a:lnTo>
                  <a:lnTo>
                    <a:pt x="1254036" y="3193846"/>
                  </a:lnTo>
                  <a:lnTo>
                    <a:pt x="1223606" y="3197923"/>
                  </a:lnTo>
                  <a:lnTo>
                    <a:pt x="1192657" y="3197377"/>
                  </a:lnTo>
                  <a:lnTo>
                    <a:pt x="1251483" y="3189935"/>
                  </a:lnTo>
                  <a:lnTo>
                    <a:pt x="1259154" y="3187649"/>
                  </a:lnTo>
                  <a:lnTo>
                    <a:pt x="1265529" y="3183191"/>
                  </a:lnTo>
                  <a:lnTo>
                    <a:pt x="1270190" y="3177006"/>
                  </a:lnTo>
                  <a:lnTo>
                    <a:pt x="1272743" y="3169564"/>
                  </a:lnTo>
                  <a:lnTo>
                    <a:pt x="1299527" y="3155442"/>
                  </a:lnTo>
                  <a:lnTo>
                    <a:pt x="1350556" y="3128543"/>
                  </a:lnTo>
                  <a:lnTo>
                    <a:pt x="1355877" y="3129813"/>
                  </a:lnTo>
                  <a:lnTo>
                    <a:pt x="1358671" y="3133725"/>
                  </a:lnTo>
                  <a:lnTo>
                    <a:pt x="1362062" y="3138233"/>
                  </a:lnTo>
                  <a:lnTo>
                    <a:pt x="1362062" y="3119615"/>
                  </a:lnTo>
                  <a:lnTo>
                    <a:pt x="1356093" y="3117024"/>
                  </a:lnTo>
                  <a:lnTo>
                    <a:pt x="1348028" y="3116567"/>
                  </a:lnTo>
                  <a:lnTo>
                    <a:pt x="1340104" y="3119031"/>
                  </a:lnTo>
                  <a:lnTo>
                    <a:pt x="1324305" y="3127362"/>
                  </a:lnTo>
                  <a:lnTo>
                    <a:pt x="1324229" y="3126003"/>
                  </a:lnTo>
                  <a:lnTo>
                    <a:pt x="1324165" y="3125038"/>
                  </a:lnTo>
                  <a:lnTo>
                    <a:pt x="1324089" y="3123666"/>
                  </a:lnTo>
                  <a:lnTo>
                    <a:pt x="1323073" y="3120237"/>
                  </a:lnTo>
                  <a:lnTo>
                    <a:pt x="1322997" y="3119996"/>
                  </a:lnTo>
                  <a:lnTo>
                    <a:pt x="1321663" y="3117799"/>
                  </a:lnTo>
                  <a:lnTo>
                    <a:pt x="1321054" y="3116783"/>
                  </a:lnTo>
                  <a:lnTo>
                    <a:pt x="1319377" y="3114941"/>
                  </a:lnTo>
                  <a:lnTo>
                    <a:pt x="1315224" y="3110357"/>
                  </a:lnTo>
                  <a:lnTo>
                    <a:pt x="1314513" y="3109963"/>
                  </a:lnTo>
                  <a:lnTo>
                    <a:pt x="1312545" y="3109010"/>
                  </a:lnTo>
                  <a:lnTo>
                    <a:pt x="1312545" y="3128149"/>
                  </a:lnTo>
                  <a:lnTo>
                    <a:pt x="1310754" y="3134639"/>
                  </a:lnTo>
                  <a:lnTo>
                    <a:pt x="1305991" y="3137027"/>
                  </a:lnTo>
                  <a:lnTo>
                    <a:pt x="1271028" y="3155442"/>
                  </a:lnTo>
                  <a:lnTo>
                    <a:pt x="1268349" y="3149346"/>
                  </a:lnTo>
                  <a:lnTo>
                    <a:pt x="1267561" y="3148546"/>
                  </a:lnTo>
                  <a:lnTo>
                    <a:pt x="1263142" y="3144380"/>
                  </a:lnTo>
                  <a:lnTo>
                    <a:pt x="1262430" y="3144126"/>
                  </a:lnTo>
                  <a:lnTo>
                    <a:pt x="1256753" y="3142069"/>
                  </a:lnTo>
                  <a:lnTo>
                    <a:pt x="1259446" y="3140608"/>
                  </a:lnTo>
                  <a:lnTo>
                    <a:pt x="1301508" y="3117799"/>
                  </a:lnTo>
                  <a:lnTo>
                    <a:pt x="1307058" y="3119310"/>
                  </a:lnTo>
                  <a:lnTo>
                    <a:pt x="1309674" y="3123666"/>
                  </a:lnTo>
                  <a:lnTo>
                    <a:pt x="1312545" y="3128149"/>
                  </a:lnTo>
                  <a:lnTo>
                    <a:pt x="1312545" y="3109010"/>
                  </a:lnTo>
                  <a:lnTo>
                    <a:pt x="1307528" y="3106572"/>
                  </a:lnTo>
                  <a:lnTo>
                    <a:pt x="1299083" y="3105912"/>
                  </a:lnTo>
                  <a:lnTo>
                    <a:pt x="1290713" y="3108541"/>
                  </a:lnTo>
                  <a:lnTo>
                    <a:pt x="1278902" y="3114941"/>
                  </a:lnTo>
                  <a:lnTo>
                    <a:pt x="1278686" y="3110357"/>
                  </a:lnTo>
                  <a:lnTo>
                    <a:pt x="1267345" y="3095904"/>
                  </a:lnTo>
                  <a:lnTo>
                    <a:pt x="1267345" y="3114725"/>
                  </a:lnTo>
                  <a:lnTo>
                    <a:pt x="1265656" y="3122282"/>
                  </a:lnTo>
                  <a:lnTo>
                    <a:pt x="1260284" y="3125038"/>
                  </a:lnTo>
                  <a:lnTo>
                    <a:pt x="1231569" y="3140608"/>
                  </a:lnTo>
                  <a:lnTo>
                    <a:pt x="1186573" y="3140608"/>
                  </a:lnTo>
                  <a:lnTo>
                    <a:pt x="1187881" y="3139922"/>
                  </a:lnTo>
                  <a:lnTo>
                    <a:pt x="1255191" y="3104616"/>
                  </a:lnTo>
                  <a:lnTo>
                    <a:pt x="1260830" y="3105912"/>
                  </a:lnTo>
                  <a:lnTo>
                    <a:pt x="1260665" y="3105912"/>
                  </a:lnTo>
                  <a:lnTo>
                    <a:pt x="1263637" y="3109963"/>
                  </a:lnTo>
                  <a:lnTo>
                    <a:pt x="1267345" y="3114725"/>
                  </a:lnTo>
                  <a:lnTo>
                    <a:pt x="1267345" y="3095904"/>
                  </a:lnTo>
                  <a:lnTo>
                    <a:pt x="1260729" y="3093072"/>
                  </a:lnTo>
                  <a:lnTo>
                    <a:pt x="1252588" y="3092653"/>
                  </a:lnTo>
                  <a:lnTo>
                    <a:pt x="1244536" y="3095193"/>
                  </a:lnTo>
                  <a:lnTo>
                    <a:pt x="1159243" y="3139922"/>
                  </a:lnTo>
                  <a:lnTo>
                    <a:pt x="1148359" y="3136341"/>
                  </a:lnTo>
                  <a:lnTo>
                    <a:pt x="1131100" y="3132556"/>
                  </a:lnTo>
                  <a:lnTo>
                    <a:pt x="1108938" y="3130702"/>
                  </a:lnTo>
                  <a:lnTo>
                    <a:pt x="1083360" y="3132937"/>
                  </a:lnTo>
                  <a:lnTo>
                    <a:pt x="1077201" y="3134080"/>
                  </a:lnTo>
                  <a:lnTo>
                    <a:pt x="1070851" y="3135744"/>
                  </a:lnTo>
                  <a:lnTo>
                    <a:pt x="1060996" y="3139033"/>
                  </a:lnTo>
                  <a:lnTo>
                    <a:pt x="1059129" y="3142792"/>
                  </a:lnTo>
                  <a:lnTo>
                    <a:pt x="1061453" y="3149765"/>
                  </a:lnTo>
                  <a:lnTo>
                    <a:pt x="1065225" y="3151644"/>
                  </a:lnTo>
                  <a:lnTo>
                    <a:pt x="1074483" y="3148546"/>
                  </a:lnTo>
                  <a:lnTo>
                    <a:pt x="1080223" y="3147034"/>
                  </a:lnTo>
                  <a:lnTo>
                    <a:pt x="1085342" y="3146082"/>
                  </a:lnTo>
                  <a:lnTo>
                    <a:pt x="1084605" y="3146082"/>
                  </a:lnTo>
                  <a:lnTo>
                    <a:pt x="1112939" y="3144126"/>
                  </a:lnTo>
                  <a:lnTo>
                    <a:pt x="1136281" y="3147034"/>
                  </a:lnTo>
                  <a:lnTo>
                    <a:pt x="1135862" y="3147034"/>
                  </a:lnTo>
                  <a:lnTo>
                    <a:pt x="1150988" y="3151111"/>
                  </a:lnTo>
                  <a:lnTo>
                    <a:pt x="1156868" y="3153308"/>
                  </a:lnTo>
                  <a:lnTo>
                    <a:pt x="1157732" y="3153689"/>
                  </a:lnTo>
                  <a:lnTo>
                    <a:pt x="1158659" y="3153892"/>
                  </a:lnTo>
                  <a:lnTo>
                    <a:pt x="1254671" y="3153892"/>
                  </a:lnTo>
                  <a:lnTo>
                    <a:pt x="1259801" y="3159036"/>
                  </a:lnTo>
                  <a:lnTo>
                    <a:pt x="1259801" y="3171126"/>
                  </a:lnTo>
                  <a:lnTo>
                    <a:pt x="1255509" y="3176028"/>
                  </a:lnTo>
                  <a:lnTo>
                    <a:pt x="1133957" y="3191421"/>
                  </a:lnTo>
                  <a:lnTo>
                    <a:pt x="1131468" y="3194253"/>
                  </a:lnTo>
                  <a:lnTo>
                    <a:pt x="1131481" y="3200971"/>
                  </a:lnTo>
                  <a:lnTo>
                    <a:pt x="1133995" y="3203791"/>
                  </a:lnTo>
                  <a:lnTo>
                    <a:pt x="1185113" y="3209950"/>
                  </a:lnTo>
                  <a:lnTo>
                    <a:pt x="1219708" y="3211411"/>
                  </a:lnTo>
                  <a:lnTo>
                    <a:pt x="1253718" y="3207486"/>
                  </a:lnTo>
                  <a:lnTo>
                    <a:pt x="1286700" y="3198266"/>
                  </a:lnTo>
                  <a:lnTo>
                    <a:pt x="1287462" y="3197923"/>
                  </a:lnTo>
                  <a:lnTo>
                    <a:pt x="1318171" y="3183839"/>
                  </a:lnTo>
                  <a:lnTo>
                    <a:pt x="1377899" y="3150641"/>
                  </a:lnTo>
                  <a:lnTo>
                    <a:pt x="1383144" y="3147898"/>
                  </a:lnTo>
                  <a:lnTo>
                    <a:pt x="1389532" y="3149346"/>
                  </a:lnTo>
                  <a:lnTo>
                    <a:pt x="1393113" y="3154083"/>
                  </a:lnTo>
                  <a:lnTo>
                    <a:pt x="1397584" y="3159722"/>
                  </a:lnTo>
                  <a:lnTo>
                    <a:pt x="1395641" y="3168777"/>
                  </a:lnTo>
                  <a:lnTo>
                    <a:pt x="1389240" y="3172053"/>
                  </a:lnTo>
                  <a:lnTo>
                    <a:pt x="1325168" y="3206978"/>
                  </a:lnTo>
                  <a:lnTo>
                    <a:pt x="1321879" y="3211093"/>
                  </a:lnTo>
                  <a:lnTo>
                    <a:pt x="1322679" y="3215919"/>
                  </a:lnTo>
                  <a:lnTo>
                    <a:pt x="1326311" y="3219183"/>
                  </a:lnTo>
                  <a:lnTo>
                    <a:pt x="1331518" y="3218650"/>
                  </a:lnTo>
                  <a:lnTo>
                    <a:pt x="1402092" y="3180194"/>
                  </a:lnTo>
                  <a:lnTo>
                    <a:pt x="1406715" y="3174009"/>
                  </a:lnTo>
                  <a:lnTo>
                    <a:pt x="1409801" y="31597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19">
              <a:extLst>
                <a:ext uri="{FF2B5EF4-FFF2-40B4-BE49-F238E27FC236}">
                  <a16:creationId xmlns:a16="http://schemas.microsoft.com/office/drawing/2014/main" id="{2599AD4F-646E-344E-FB8A-AD4F4D0B1F5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5818" y="4555926"/>
              <a:ext cx="230026" cy="230060"/>
            </a:xfrm>
            <a:prstGeom prst="rect">
              <a:avLst/>
            </a:prstGeom>
          </p:spPr>
        </p:pic>
        <p:sp>
          <p:nvSpPr>
            <p:cNvPr id="58" name="object 20">
              <a:extLst>
                <a:ext uri="{FF2B5EF4-FFF2-40B4-BE49-F238E27FC236}">
                  <a16:creationId xmlns:a16="http://schemas.microsoft.com/office/drawing/2014/main" id="{01D3E42A-82C7-D2BC-A27E-8084CE66152D}"/>
                </a:ext>
              </a:extLst>
            </p:cNvPr>
            <p:cNvSpPr/>
            <p:nvPr/>
          </p:nvSpPr>
          <p:spPr>
            <a:xfrm>
              <a:off x="3057937" y="5506305"/>
              <a:ext cx="356870" cy="260350"/>
            </a:xfrm>
            <a:custGeom>
              <a:avLst/>
              <a:gdLst/>
              <a:ahLst/>
              <a:cxnLst/>
              <a:rect l="l" t="t" r="r" b="b"/>
              <a:pathLst>
                <a:path w="356870" h="260350">
                  <a:moveTo>
                    <a:pt x="319606" y="121659"/>
                  </a:moveTo>
                  <a:lnTo>
                    <a:pt x="37070" y="121659"/>
                  </a:lnTo>
                  <a:lnTo>
                    <a:pt x="33334" y="125395"/>
                  </a:lnTo>
                  <a:lnTo>
                    <a:pt x="33334" y="177497"/>
                  </a:lnTo>
                  <a:lnTo>
                    <a:pt x="20109" y="182678"/>
                  </a:lnTo>
                  <a:lnTo>
                    <a:pt x="9541" y="191815"/>
                  </a:lnTo>
                  <a:lnTo>
                    <a:pt x="2536" y="203999"/>
                  </a:lnTo>
                  <a:lnTo>
                    <a:pt x="0" y="218321"/>
                  </a:lnTo>
                  <a:lnTo>
                    <a:pt x="3280" y="234525"/>
                  </a:lnTo>
                  <a:lnTo>
                    <a:pt x="12219" y="247770"/>
                  </a:lnTo>
                  <a:lnTo>
                    <a:pt x="25465" y="256706"/>
                  </a:lnTo>
                  <a:lnTo>
                    <a:pt x="41667" y="259985"/>
                  </a:lnTo>
                  <a:lnTo>
                    <a:pt x="57870" y="256706"/>
                  </a:lnTo>
                  <a:lnTo>
                    <a:pt x="71116" y="247770"/>
                  </a:lnTo>
                  <a:lnTo>
                    <a:pt x="74120" y="243319"/>
                  </a:lnTo>
                  <a:lnTo>
                    <a:pt x="41667" y="243319"/>
                  </a:lnTo>
                  <a:lnTo>
                    <a:pt x="31945" y="241352"/>
                  </a:lnTo>
                  <a:lnTo>
                    <a:pt x="23998" y="235989"/>
                  </a:lnTo>
                  <a:lnTo>
                    <a:pt x="18635" y="228042"/>
                  </a:lnTo>
                  <a:lnTo>
                    <a:pt x="16667" y="218321"/>
                  </a:lnTo>
                  <a:lnTo>
                    <a:pt x="18635" y="208600"/>
                  </a:lnTo>
                  <a:lnTo>
                    <a:pt x="23998" y="200652"/>
                  </a:lnTo>
                  <a:lnTo>
                    <a:pt x="31945" y="195290"/>
                  </a:lnTo>
                  <a:lnTo>
                    <a:pt x="41667" y="193322"/>
                  </a:lnTo>
                  <a:lnTo>
                    <a:pt x="74660" y="193322"/>
                  </a:lnTo>
                  <a:lnTo>
                    <a:pt x="73793" y="191815"/>
                  </a:lnTo>
                  <a:lnTo>
                    <a:pt x="63225" y="182678"/>
                  </a:lnTo>
                  <a:lnTo>
                    <a:pt x="50001" y="177497"/>
                  </a:lnTo>
                  <a:lnTo>
                    <a:pt x="50001" y="138325"/>
                  </a:lnTo>
                  <a:lnTo>
                    <a:pt x="323343" y="138325"/>
                  </a:lnTo>
                  <a:lnTo>
                    <a:pt x="323343" y="125395"/>
                  </a:lnTo>
                  <a:lnTo>
                    <a:pt x="319606" y="121659"/>
                  </a:lnTo>
                  <a:close/>
                </a:path>
                <a:path w="356870" h="260350">
                  <a:moveTo>
                    <a:pt x="186672" y="138325"/>
                  </a:moveTo>
                  <a:lnTo>
                    <a:pt x="170005" y="138325"/>
                  </a:lnTo>
                  <a:lnTo>
                    <a:pt x="170005" y="177497"/>
                  </a:lnTo>
                  <a:lnTo>
                    <a:pt x="156779" y="182678"/>
                  </a:lnTo>
                  <a:lnTo>
                    <a:pt x="146211" y="191815"/>
                  </a:lnTo>
                  <a:lnTo>
                    <a:pt x="139206" y="203999"/>
                  </a:lnTo>
                  <a:lnTo>
                    <a:pt x="136670" y="218321"/>
                  </a:lnTo>
                  <a:lnTo>
                    <a:pt x="139950" y="234525"/>
                  </a:lnTo>
                  <a:lnTo>
                    <a:pt x="148889" y="247770"/>
                  </a:lnTo>
                  <a:lnTo>
                    <a:pt x="162136" y="256706"/>
                  </a:lnTo>
                  <a:lnTo>
                    <a:pt x="178338" y="259985"/>
                  </a:lnTo>
                  <a:lnTo>
                    <a:pt x="194541" y="256706"/>
                  </a:lnTo>
                  <a:lnTo>
                    <a:pt x="207787" y="247770"/>
                  </a:lnTo>
                  <a:lnTo>
                    <a:pt x="210791" y="243319"/>
                  </a:lnTo>
                  <a:lnTo>
                    <a:pt x="178338" y="243319"/>
                  </a:lnTo>
                  <a:lnTo>
                    <a:pt x="168616" y="241352"/>
                  </a:lnTo>
                  <a:lnTo>
                    <a:pt x="160668" y="235989"/>
                  </a:lnTo>
                  <a:lnTo>
                    <a:pt x="155305" y="228042"/>
                  </a:lnTo>
                  <a:lnTo>
                    <a:pt x="153337" y="218321"/>
                  </a:lnTo>
                  <a:lnTo>
                    <a:pt x="155305" y="208600"/>
                  </a:lnTo>
                  <a:lnTo>
                    <a:pt x="160668" y="200652"/>
                  </a:lnTo>
                  <a:lnTo>
                    <a:pt x="168616" y="195290"/>
                  </a:lnTo>
                  <a:lnTo>
                    <a:pt x="178338" y="193322"/>
                  </a:lnTo>
                  <a:lnTo>
                    <a:pt x="211331" y="193322"/>
                  </a:lnTo>
                  <a:lnTo>
                    <a:pt x="210464" y="191815"/>
                  </a:lnTo>
                  <a:lnTo>
                    <a:pt x="199896" y="182678"/>
                  </a:lnTo>
                  <a:lnTo>
                    <a:pt x="186672" y="177497"/>
                  </a:lnTo>
                  <a:lnTo>
                    <a:pt x="186672" y="138325"/>
                  </a:lnTo>
                  <a:close/>
                </a:path>
                <a:path w="356870" h="260350">
                  <a:moveTo>
                    <a:pt x="323343" y="138325"/>
                  </a:moveTo>
                  <a:lnTo>
                    <a:pt x="306675" y="138325"/>
                  </a:lnTo>
                  <a:lnTo>
                    <a:pt x="306675" y="177497"/>
                  </a:lnTo>
                  <a:lnTo>
                    <a:pt x="293450" y="182678"/>
                  </a:lnTo>
                  <a:lnTo>
                    <a:pt x="282882" y="191815"/>
                  </a:lnTo>
                  <a:lnTo>
                    <a:pt x="275877" y="203999"/>
                  </a:lnTo>
                  <a:lnTo>
                    <a:pt x="273341" y="218321"/>
                  </a:lnTo>
                  <a:lnTo>
                    <a:pt x="276621" y="234525"/>
                  </a:lnTo>
                  <a:lnTo>
                    <a:pt x="285560" y="247770"/>
                  </a:lnTo>
                  <a:lnTo>
                    <a:pt x="298807" y="256706"/>
                  </a:lnTo>
                  <a:lnTo>
                    <a:pt x="315009" y="259985"/>
                  </a:lnTo>
                  <a:lnTo>
                    <a:pt x="331211" y="256706"/>
                  </a:lnTo>
                  <a:lnTo>
                    <a:pt x="344458" y="247770"/>
                  </a:lnTo>
                  <a:lnTo>
                    <a:pt x="347461" y="243319"/>
                  </a:lnTo>
                  <a:lnTo>
                    <a:pt x="315009" y="243319"/>
                  </a:lnTo>
                  <a:lnTo>
                    <a:pt x="305287" y="241352"/>
                  </a:lnTo>
                  <a:lnTo>
                    <a:pt x="297339" y="235989"/>
                  </a:lnTo>
                  <a:lnTo>
                    <a:pt x="291976" y="228042"/>
                  </a:lnTo>
                  <a:lnTo>
                    <a:pt x="290008" y="218321"/>
                  </a:lnTo>
                  <a:lnTo>
                    <a:pt x="291976" y="208600"/>
                  </a:lnTo>
                  <a:lnTo>
                    <a:pt x="297339" y="200652"/>
                  </a:lnTo>
                  <a:lnTo>
                    <a:pt x="305287" y="195290"/>
                  </a:lnTo>
                  <a:lnTo>
                    <a:pt x="315009" y="193322"/>
                  </a:lnTo>
                  <a:lnTo>
                    <a:pt x="348001" y="193322"/>
                  </a:lnTo>
                  <a:lnTo>
                    <a:pt x="347135" y="191815"/>
                  </a:lnTo>
                  <a:lnTo>
                    <a:pt x="336567" y="182678"/>
                  </a:lnTo>
                  <a:lnTo>
                    <a:pt x="323343" y="177497"/>
                  </a:lnTo>
                  <a:lnTo>
                    <a:pt x="323343" y="138325"/>
                  </a:lnTo>
                  <a:close/>
                </a:path>
                <a:path w="356870" h="260350">
                  <a:moveTo>
                    <a:pt x="74660" y="193322"/>
                  </a:moveTo>
                  <a:lnTo>
                    <a:pt x="41667" y="193322"/>
                  </a:lnTo>
                  <a:lnTo>
                    <a:pt x="51389" y="195290"/>
                  </a:lnTo>
                  <a:lnTo>
                    <a:pt x="59337" y="200652"/>
                  </a:lnTo>
                  <a:lnTo>
                    <a:pt x="64700" y="208600"/>
                  </a:lnTo>
                  <a:lnTo>
                    <a:pt x="66668" y="218321"/>
                  </a:lnTo>
                  <a:lnTo>
                    <a:pt x="64700" y="228042"/>
                  </a:lnTo>
                  <a:lnTo>
                    <a:pt x="59337" y="235989"/>
                  </a:lnTo>
                  <a:lnTo>
                    <a:pt x="51389" y="241352"/>
                  </a:lnTo>
                  <a:lnTo>
                    <a:pt x="41667" y="243319"/>
                  </a:lnTo>
                  <a:lnTo>
                    <a:pt x="74120" y="243319"/>
                  </a:lnTo>
                  <a:lnTo>
                    <a:pt x="80055" y="234525"/>
                  </a:lnTo>
                  <a:lnTo>
                    <a:pt x="83335" y="218321"/>
                  </a:lnTo>
                  <a:lnTo>
                    <a:pt x="80799" y="203999"/>
                  </a:lnTo>
                  <a:lnTo>
                    <a:pt x="74660" y="193322"/>
                  </a:lnTo>
                  <a:close/>
                </a:path>
                <a:path w="356870" h="260350">
                  <a:moveTo>
                    <a:pt x="211331" y="193322"/>
                  </a:moveTo>
                  <a:lnTo>
                    <a:pt x="178338" y="193322"/>
                  </a:lnTo>
                  <a:lnTo>
                    <a:pt x="188060" y="195290"/>
                  </a:lnTo>
                  <a:lnTo>
                    <a:pt x="196008" y="200652"/>
                  </a:lnTo>
                  <a:lnTo>
                    <a:pt x="201371" y="208600"/>
                  </a:lnTo>
                  <a:lnTo>
                    <a:pt x="203339" y="218321"/>
                  </a:lnTo>
                  <a:lnTo>
                    <a:pt x="201371" y="228042"/>
                  </a:lnTo>
                  <a:lnTo>
                    <a:pt x="196008" y="235989"/>
                  </a:lnTo>
                  <a:lnTo>
                    <a:pt x="188060" y="241352"/>
                  </a:lnTo>
                  <a:lnTo>
                    <a:pt x="178338" y="243319"/>
                  </a:lnTo>
                  <a:lnTo>
                    <a:pt x="210791" y="243319"/>
                  </a:lnTo>
                  <a:lnTo>
                    <a:pt x="216726" y="234525"/>
                  </a:lnTo>
                  <a:lnTo>
                    <a:pt x="220006" y="218321"/>
                  </a:lnTo>
                  <a:lnTo>
                    <a:pt x="217470" y="203999"/>
                  </a:lnTo>
                  <a:lnTo>
                    <a:pt x="211331" y="193322"/>
                  </a:lnTo>
                  <a:close/>
                </a:path>
                <a:path w="356870" h="260350">
                  <a:moveTo>
                    <a:pt x="348001" y="193322"/>
                  </a:moveTo>
                  <a:lnTo>
                    <a:pt x="315009" y="193322"/>
                  </a:lnTo>
                  <a:lnTo>
                    <a:pt x="324731" y="195290"/>
                  </a:lnTo>
                  <a:lnTo>
                    <a:pt x="332679" y="200652"/>
                  </a:lnTo>
                  <a:lnTo>
                    <a:pt x="338042" y="208600"/>
                  </a:lnTo>
                  <a:lnTo>
                    <a:pt x="340010" y="218321"/>
                  </a:lnTo>
                  <a:lnTo>
                    <a:pt x="338042" y="228042"/>
                  </a:lnTo>
                  <a:lnTo>
                    <a:pt x="332679" y="235989"/>
                  </a:lnTo>
                  <a:lnTo>
                    <a:pt x="324731" y="241352"/>
                  </a:lnTo>
                  <a:lnTo>
                    <a:pt x="315009" y="243319"/>
                  </a:lnTo>
                  <a:lnTo>
                    <a:pt x="347461" y="243319"/>
                  </a:lnTo>
                  <a:lnTo>
                    <a:pt x="353397" y="234525"/>
                  </a:lnTo>
                  <a:lnTo>
                    <a:pt x="356677" y="218321"/>
                  </a:lnTo>
                  <a:lnTo>
                    <a:pt x="354140" y="203999"/>
                  </a:lnTo>
                  <a:lnTo>
                    <a:pt x="348001" y="193322"/>
                  </a:lnTo>
                  <a:close/>
                </a:path>
                <a:path w="356870" h="260350">
                  <a:moveTo>
                    <a:pt x="186672" y="83328"/>
                  </a:moveTo>
                  <a:lnTo>
                    <a:pt x="170005" y="83328"/>
                  </a:lnTo>
                  <a:lnTo>
                    <a:pt x="170005" y="121659"/>
                  </a:lnTo>
                  <a:lnTo>
                    <a:pt x="186672" y="121659"/>
                  </a:lnTo>
                  <a:lnTo>
                    <a:pt x="186672" y="83328"/>
                  </a:lnTo>
                  <a:close/>
                </a:path>
                <a:path w="356870" h="260350">
                  <a:moveTo>
                    <a:pt x="203339" y="0"/>
                  </a:moveTo>
                  <a:lnTo>
                    <a:pt x="153337" y="0"/>
                  </a:lnTo>
                  <a:lnTo>
                    <a:pt x="130652" y="4590"/>
                  </a:lnTo>
                  <a:lnTo>
                    <a:pt x="112107" y="17103"/>
                  </a:lnTo>
                  <a:lnTo>
                    <a:pt x="99594" y="35646"/>
                  </a:lnTo>
                  <a:lnTo>
                    <a:pt x="95002" y="58330"/>
                  </a:lnTo>
                  <a:lnTo>
                    <a:pt x="95002" y="79599"/>
                  </a:lnTo>
                  <a:lnTo>
                    <a:pt x="98739" y="83328"/>
                  </a:lnTo>
                  <a:lnTo>
                    <a:pt x="257938" y="83328"/>
                  </a:lnTo>
                  <a:lnTo>
                    <a:pt x="261674" y="79599"/>
                  </a:lnTo>
                  <a:lnTo>
                    <a:pt x="261674" y="66662"/>
                  </a:lnTo>
                  <a:lnTo>
                    <a:pt x="111670" y="66662"/>
                  </a:lnTo>
                  <a:lnTo>
                    <a:pt x="111670" y="58330"/>
                  </a:lnTo>
                  <a:lnTo>
                    <a:pt x="114950" y="42129"/>
                  </a:lnTo>
                  <a:lnTo>
                    <a:pt x="123889" y="28883"/>
                  </a:lnTo>
                  <a:lnTo>
                    <a:pt x="137135" y="19945"/>
                  </a:lnTo>
                  <a:lnTo>
                    <a:pt x="153337" y="16665"/>
                  </a:lnTo>
                  <a:lnTo>
                    <a:pt x="243921" y="16665"/>
                  </a:lnTo>
                  <a:lnTo>
                    <a:pt x="226025" y="4590"/>
                  </a:lnTo>
                  <a:lnTo>
                    <a:pt x="203339" y="0"/>
                  </a:lnTo>
                  <a:close/>
                </a:path>
                <a:path w="356870" h="260350">
                  <a:moveTo>
                    <a:pt x="149601" y="41664"/>
                  </a:moveTo>
                  <a:lnTo>
                    <a:pt x="140407" y="41664"/>
                  </a:lnTo>
                  <a:lnTo>
                    <a:pt x="136670" y="45400"/>
                  </a:lnTo>
                  <a:lnTo>
                    <a:pt x="136670" y="66662"/>
                  </a:lnTo>
                  <a:lnTo>
                    <a:pt x="153337" y="66662"/>
                  </a:lnTo>
                  <a:lnTo>
                    <a:pt x="153337" y="45400"/>
                  </a:lnTo>
                  <a:lnTo>
                    <a:pt x="149601" y="41664"/>
                  </a:lnTo>
                  <a:close/>
                </a:path>
                <a:path w="356870" h="260350">
                  <a:moveTo>
                    <a:pt x="216270" y="41664"/>
                  </a:moveTo>
                  <a:lnTo>
                    <a:pt x="207075" y="41664"/>
                  </a:lnTo>
                  <a:lnTo>
                    <a:pt x="203339" y="45400"/>
                  </a:lnTo>
                  <a:lnTo>
                    <a:pt x="203339" y="66662"/>
                  </a:lnTo>
                  <a:lnTo>
                    <a:pt x="220006" y="66662"/>
                  </a:lnTo>
                  <a:lnTo>
                    <a:pt x="220006" y="45400"/>
                  </a:lnTo>
                  <a:lnTo>
                    <a:pt x="216270" y="41664"/>
                  </a:lnTo>
                  <a:close/>
                </a:path>
                <a:path w="356870" h="260350">
                  <a:moveTo>
                    <a:pt x="243921" y="16665"/>
                  </a:moveTo>
                  <a:lnTo>
                    <a:pt x="203339" y="16665"/>
                  </a:lnTo>
                  <a:lnTo>
                    <a:pt x="219541" y="19945"/>
                  </a:lnTo>
                  <a:lnTo>
                    <a:pt x="232788" y="28883"/>
                  </a:lnTo>
                  <a:lnTo>
                    <a:pt x="241727" y="42129"/>
                  </a:lnTo>
                  <a:lnTo>
                    <a:pt x="245007" y="58330"/>
                  </a:lnTo>
                  <a:lnTo>
                    <a:pt x="245007" y="66662"/>
                  </a:lnTo>
                  <a:lnTo>
                    <a:pt x="261674" y="66662"/>
                  </a:lnTo>
                  <a:lnTo>
                    <a:pt x="261674" y="58330"/>
                  </a:lnTo>
                  <a:lnTo>
                    <a:pt x="257083" y="35646"/>
                  </a:lnTo>
                  <a:lnTo>
                    <a:pt x="244569" y="17103"/>
                  </a:lnTo>
                  <a:lnTo>
                    <a:pt x="243921" y="16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21">
              <a:extLst>
                <a:ext uri="{FF2B5EF4-FFF2-40B4-BE49-F238E27FC236}">
                  <a16:creationId xmlns:a16="http://schemas.microsoft.com/office/drawing/2014/main" id="{7CEA0B97-834C-42AB-B46E-BF61ECA1A33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94608" y="5422977"/>
              <a:ext cx="83335" cy="83328"/>
            </a:xfrm>
            <a:prstGeom prst="rect">
              <a:avLst/>
            </a:prstGeom>
          </p:spPr>
        </p:pic>
        <p:sp>
          <p:nvSpPr>
            <p:cNvPr id="60" name="object 22">
              <a:extLst>
                <a:ext uri="{FF2B5EF4-FFF2-40B4-BE49-F238E27FC236}">
                  <a16:creationId xmlns:a16="http://schemas.microsoft.com/office/drawing/2014/main" id="{1F3CCE23-B42F-B388-0EB3-D1383D2B483F}"/>
                </a:ext>
              </a:extLst>
            </p:cNvPr>
            <p:cNvSpPr/>
            <p:nvPr/>
          </p:nvSpPr>
          <p:spPr>
            <a:xfrm>
              <a:off x="3022936" y="5766292"/>
              <a:ext cx="426720" cy="83820"/>
            </a:xfrm>
            <a:custGeom>
              <a:avLst/>
              <a:gdLst/>
              <a:ahLst/>
              <a:cxnLst/>
              <a:rect l="l" t="t" r="r" b="b"/>
              <a:pathLst>
                <a:path w="426720" h="83820">
                  <a:moveTo>
                    <a:pt x="93336" y="0"/>
                  </a:moveTo>
                  <a:lnTo>
                    <a:pt x="60001" y="0"/>
                  </a:lnTo>
                  <a:lnTo>
                    <a:pt x="37150" y="4548"/>
                  </a:lnTo>
                  <a:lnTo>
                    <a:pt x="18018" y="16991"/>
                  </a:lnTo>
                  <a:lnTo>
                    <a:pt x="4882" y="35520"/>
                  </a:lnTo>
                  <a:lnTo>
                    <a:pt x="0" y="58330"/>
                  </a:lnTo>
                  <a:lnTo>
                    <a:pt x="0" y="79592"/>
                  </a:lnTo>
                  <a:lnTo>
                    <a:pt x="3736" y="83328"/>
                  </a:lnTo>
                  <a:lnTo>
                    <a:pt x="422943" y="83328"/>
                  </a:lnTo>
                  <a:lnTo>
                    <a:pt x="426679" y="79592"/>
                  </a:lnTo>
                  <a:lnTo>
                    <a:pt x="426679" y="66662"/>
                  </a:lnTo>
                  <a:lnTo>
                    <a:pt x="16667" y="66662"/>
                  </a:lnTo>
                  <a:lnTo>
                    <a:pt x="16667" y="58330"/>
                  </a:lnTo>
                  <a:lnTo>
                    <a:pt x="20134" y="42293"/>
                  </a:lnTo>
                  <a:lnTo>
                    <a:pt x="29524" y="29029"/>
                  </a:lnTo>
                  <a:lnTo>
                    <a:pt x="43319" y="20000"/>
                  </a:lnTo>
                  <a:lnTo>
                    <a:pt x="59501" y="16765"/>
                  </a:lnTo>
                  <a:lnTo>
                    <a:pt x="135087" y="16765"/>
                  </a:lnTo>
                  <a:lnTo>
                    <a:pt x="122623" y="7660"/>
                  </a:lnTo>
                  <a:lnTo>
                    <a:pt x="108432" y="1967"/>
                  </a:lnTo>
                  <a:lnTo>
                    <a:pt x="93336" y="0"/>
                  </a:lnTo>
                  <a:close/>
                </a:path>
                <a:path w="426720" h="83820">
                  <a:moveTo>
                    <a:pt x="47932" y="49997"/>
                  </a:moveTo>
                  <a:lnTo>
                    <a:pt x="38737" y="49997"/>
                  </a:lnTo>
                  <a:lnTo>
                    <a:pt x="35001" y="53733"/>
                  </a:lnTo>
                  <a:lnTo>
                    <a:pt x="35001" y="66662"/>
                  </a:lnTo>
                  <a:lnTo>
                    <a:pt x="51668" y="66662"/>
                  </a:lnTo>
                  <a:lnTo>
                    <a:pt x="51668" y="53733"/>
                  </a:lnTo>
                  <a:lnTo>
                    <a:pt x="47932" y="49997"/>
                  </a:lnTo>
                  <a:close/>
                </a:path>
                <a:path w="426720" h="83820">
                  <a:moveTo>
                    <a:pt x="114600" y="49997"/>
                  </a:moveTo>
                  <a:lnTo>
                    <a:pt x="105405" y="49997"/>
                  </a:lnTo>
                  <a:lnTo>
                    <a:pt x="101669" y="53733"/>
                  </a:lnTo>
                  <a:lnTo>
                    <a:pt x="101669" y="66662"/>
                  </a:lnTo>
                  <a:lnTo>
                    <a:pt x="118336" y="66662"/>
                  </a:lnTo>
                  <a:lnTo>
                    <a:pt x="118336" y="53733"/>
                  </a:lnTo>
                  <a:lnTo>
                    <a:pt x="114600" y="49997"/>
                  </a:lnTo>
                  <a:close/>
                </a:path>
                <a:path w="426720" h="83820">
                  <a:moveTo>
                    <a:pt x="135087" y="16765"/>
                  </a:moveTo>
                  <a:lnTo>
                    <a:pt x="93836" y="16765"/>
                  </a:lnTo>
                  <a:lnTo>
                    <a:pt x="110018" y="20000"/>
                  </a:lnTo>
                  <a:lnTo>
                    <a:pt x="123813" y="29029"/>
                  </a:lnTo>
                  <a:lnTo>
                    <a:pt x="133203" y="42293"/>
                  </a:lnTo>
                  <a:lnTo>
                    <a:pt x="136670" y="58330"/>
                  </a:lnTo>
                  <a:lnTo>
                    <a:pt x="136670" y="66662"/>
                  </a:lnTo>
                  <a:lnTo>
                    <a:pt x="153337" y="66662"/>
                  </a:lnTo>
                  <a:lnTo>
                    <a:pt x="153337" y="58330"/>
                  </a:lnTo>
                  <a:lnTo>
                    <a:pt x="156805" y="42293"/>
                  </a:lnTo>
                  <a:lnTo>
                    <a:pt x="166195" y="29029"/>
                  </a:lnTo>
                  <a:lnTo>
                    <a:pt x="145052" y="29029"/>
                  </a:lnTo>
                  <a:lnTo>
                    <a:pt x="135087" y="16765"/>
                  </a:lnTo>
                  <a:close/>
                </a:path>
                <a:path w="426720" h="83820">
                  <a:moveTo>
                    <a:pt x="184602" y="49997"/>
                  </a:moveTo>
                  <a:lnTo>
                    <a:pt x="175408" y="49997"/>
                  </a:lnTo>
                  <a:lnTo>
                    <a:pt x="171671" y="53733"/>
                  </a:lnTo>
                  <a:lnTo>
                    <a:pt x="171671" y="66662"/>
                  </a:lnTo>
                  <a:lnTo>
                    <a:pt x="188339" y="66662"/>
                  </a:lnTo>
                  <a:lnTo>
                    <a:pt x="188339" y="53733"/>
                  </a:lnTo>
                  <a:lnTo>
                    <a:pt x="184602" y="49997"/>
                  </a:lnTo>
                  <a:close/>
                </a:path>
                <a:path w="426720" h="83820">
                  <a:moveTo>
                    <a:pt x="251271" y="49997"/>
                  </a:moveTo>
                  <a:lnTo>
                    <a:pt x="242076" y="49997"/>
                  </a:lnTo>
                  <a:lnTo>
                    <a:pt x="238340" y="53733"/>
                  </a:lnTo>
                  <a:lnTo>
                    <a:pt x="238340" y="66662"/>
                  </a:lnTo>
                  <a:lnTo>
                    <a:pt x="255007" y="66662"/>
                  </a:lnTo>
                  <a:lnTo>
                    <a:pt x="255007" y="53733"/>
                  </a:lnTo>
                  <a:lnTo>
                    <a:pt x="251271" y="49997"/>
                  </a:lnTo>
                  <a:close/>
                </a:path>
                <a:path w="426720" h="83820">
                  <a:moveTo>
                    <a:pt x="271758" y="16765"/>
                  </a:moveTo>
                  <a:lnTo>
                    <a:pt x="230506" y="16765"/>
                  </a:lnTo>
                  <a:lnTo>
                    <a:pt x="246689" y="20000"/>
                  </a:lnTo>
                  <a:lnTo>
                    <a:pt x="260484" y="29029"/>
                  </a:lnTo>
                  <a:lnTo>
                    <a:pt x="269874" y="42293"/>
                  </a:lnTo>
                  <a:lnTo>
                    <a:pt x="273341" y="58330"/>
                  </a:lnTo>
                  <a:lnTo>
                    <a:pt x="273341" y="66662"/>
                  </a:lnTo>
                  <a:lnTo>
                    <a:pt x="290008" y="66662"/>
                  </a:lnTo>
                  <a:lnTo>
                    <a:pt x="290008" y="58330"/>
                  </a:lnTo>
                  <a:lnTo>
                    <a:pt x="293475" y="42293"/>
                  </a:lnTo>
                  <a:lnTo>
                    <a:pt x="302865" y="29029"/>
                  </a:lnTo>
                  <a:lnTo>
                    <a:pt x="281723" y="29029"/>
                  </a:lnTo>
                  <a:lnTo>
                    <a:pt x="271758" y="16765"/>
                  </a:lnTo>
                  <a:close/>
                </a:path>
                <a:path w="426720" h="83820">
                  <a:moveTo>
                    <a:pt x="321273" y="49997"/>
                  </a:moveTo>
                  <a:lnTo>
                    <a:pt x="312078" y="49997"/>
                  </a:lnTo>
                  <a:lnTo>
                    <a:pt x="308342" y="53733"/>
                  </a:lnTo>
                  <a:lnTo>
                    <a:pt x="308342" y="66662"/>
                  </a:lnTo>
                  <a:lnTo>
                    <a:pt x="325009" y="66662"/>
                  </a:lnTo>
                  <a:lnTo>
                    <a:pt x="325009" y="53733"/>
                  </a:lnTo>
                  <a:lnTo>
                    <a:pt x="321273" y="49997"/>
                  </a:lnTo>
                  <a:close/>
                </a:path>
                <a:path w="426720" h="83820">
                  <a:moveTo>
                    <a:pt x="387942" y="49997"/>
                  </a:moveTo>
                  <a:lnTo>
                    <a:pt x="378747" y="49997"/>
                  </a:lnTo>
                  <a:lnTo>
                    <a:pt x="375011" y="53733"/>
                  </a:lnTo>
                  <a:lnTo>
                    <a:pt x="375011" y="66662"/>
                  </a:lnTo>
                  <a:lnTo>
                    <a:pt x="391678" y="66662"/>
                  </a:lnTo>
                  <a:lnTo>
                    <a:pt x="391678" y="53733"/>
                  </a:lnTo>
                  <a:lnTo>
                    <a:pt x="387942" y="49997"/>
                  </a:lnTo>
                  <a:close/>
                </a:path>
                <a:path w="426720" h="83820">
                  <a:moveTo>
                    <a:pt x="408319" y="16765"/>
                  </a:moveTo>
                  <a:lnTo>
                    <a:pt x="367177" y="16765"/>
                  </a:lnTo>
                  <a:lnTo>
                    <a:pt x="383360" y="20000"/>
                  </a:lnTo>
                  <a:lnTo>
                    <a:pt x="397155" y="29029"/>
                  </a:lnTo>
                  <a:lnTo>
                    <a:pt x="406545" y="42293"/>
                  </a:lnTo>
                  <a:lnTo>
                    <a:pt x="410012" y="58330"/>
                  </a:lnTo>
                  <a:lnTo>
                    <a:pt x="410012" y="66662"/>
                  </a:lnTo>
                  <a:lnTo>
                    <a:pt x="426679" y="66662"/>
                  </a:lnTo>
                  <a:lnTo>
                    <a:pt x="426679" y="58330"/>
                  </a:lnTo>
                  <a:lnTo>
                    <a:pt x="421799" y="35520"/>
                  </a:lnTo>
                  <a:lnTo>
                    <a:pt x="408665" y="16991"/>
                  </a:lnTo>
                  <a:lnTo>
                    <a:pt x="408319" y="16765"/>
                  </a:lnTo>
                  <a:close/>
                </a:path>
                <a:path w="426720" h="83820">
                  <a:moveTo>
                    <a:pt x="230006" y="0"/>
                  </a:moveTo>
                  <a:lnTo>
                    <a:pt x="196672" y="0"/>
                  </a:lnTo>
                  <a:lnTo>
                    <a:pt x="181579" y="1967"/>
                  </a:lnTo>
                  <a:lnTo>
                    <a:pt x="167387" y="7660"/>
                  </a:lnTo>
                  <a:lnTo>
                    <a:pt x="154922" y="16765"/>
                  </a:lnTo>
                  <a:lnTo>
                    <a:pt x="144956" y="29029"/>
                  </a:lnTo>
                  <a:lnTo>
                    <a:pt x="166195" y="29029"/>
                  </a:lnTo>
                  <a:lnTo>
                    <a:pt x="179990" y="20000"/>
                  </a:lnTo>
                  <a:lnTo>
                    <a:pt x="196172" y="16765"/>
                  </a:lnTo>
                  <a:lnTo>
                    <a:pt x="271758" y="16765"/>
                  </a:lnTo>
                  <a:lnTo>
                    <a:pt x="259294" y="7660"/>
                  </a:lnTo>
                  <a:lnTo>
                    <a:pt x="245103" y="1967"/>
                  </a:lnTo>
                  <a:lnTo>
                    <a:pt x="230006" y="0"/>
                  </a:lnTo>
                  <a:close/>
                </a:path>
                <a:path w="426720" h="83820">
                  <a:moveTo>
                    <a:pt x="366677" y="0"/>
                  </a:moveTo>
                  <a:lnTo>
                    <a:pt x="333343" y="0"/>
                  </a:lnTo>
                  <a:lnTo>
                    <a:pt x="318250" y="1967"/>
                  </a:lnTo>
                  <a:lnTo>
                    <a:pt x="304058" y="7660"/>
                  </a:lnTo>
                  <a:lnTo>
                    <a:pt x="291593" y="16765"/>
                  </a:lnTo>
                  <a:lnTo>
                    <a:pt x="281627" y="29029"/>
                  </a:lnTo>
                  <a:lnTo>
                    <a:pt x="302865" y="29029"/>
                  </a:lnTo>
                  <a:lnTo>
                    <a:pt x="316660" y="20000"/>
                  </a:lnTo>
                  <a:lnTo>
                    <a:pt x="332843" y="16765"/>
                  </a:lnTo>
                  <a:lnTo>
                    <a:pt x="408319" y="16765"/>
                  </a:lnTo>
                  <a:lnTo>
                    <a:pt x="389538" y="4548"/>
                  </a:lnTo>
                  <a:lnTo>
                    <a:pt x="3666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10">
            <a:extLst>
              <a:ext uri="{FF2B5EF4-FFF2-40B4-BE49-F238E27FC236}">
                <a16:creationId xmlns:a16="http://schemas.microsoft.com/office/drawing/2014/main" id="{73617CFD-4E85-7399-8BA6-3738BAB3F03C}"/>
              </a:ext>
            </a:extLst>
          </p:cNvPr>
          <p:cNvSpPr txBox="1"/>
          <p:nvPr/>
        </p:nvSpPr>
        <p:spPr>
          <a:xfrm>
            <a:off x="1485391" y="3935095"/>
            <a:ext cx="11969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marR="5080" indent="-304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93350"/>
                </a:solidFill>
                <a:latin typeface="Arial Black"/>
                <a:cs typeface="Arial Black"/>
              </a:rPr>
              <a:t>Company </a:t>
            </a:r>
            <a:r>
              <a:rPr sz="1800" spc="-40" dirty="0">
                <a:solidFill>
                  <a:srgbClr val="093350"/>
                </a:solidFill>
                <a:latin typeface="Arial Black"/>
                <a:cs typeface="Arial Black"/>
              </a:rPr>
              <a:t>Overview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62" name="object 23">
            <a:extLst>
              <a:ext uri="{FF2B5EF4-FFF2-40B4-BE49-F238E27FC236}">
                <a16:creationId xmlns:a16="http://schemas.microsoft.com/office/drawing/2014/main" id="{B75BE003-7698-8EB7-1B01-8AE0909335BF}"/>
              </a:ext>
            </a:extLst>
          </p:cNvPr>
          <p:cNvSpPr txBox="1">
            <a:spLocks/>
          </p:cNvSpPr>
          <p:nvPr/>
        </p:nvSpPr>
        <p:spPr>
          <a:xfrm>
            <a:off x="5416488" y="1636842"/>
            <a:ext cx="6223000" cy="23160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177800" indent="-1778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5F8FB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363636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1pPr>
            <a:lvl2pPr marL="361950" indent="-1841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&gt;"/>
              <a:defRPr sz="20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8FB2"/>
              </a:buClr>
              <a:buFont typeface="Poppins" panose="02000000000000000000" pitchFamily="2" charset="0"/>
              <a:buChar char="-"/>
              <a:defRPr sz="1800" kern="1200">
                <a:solidFill>
                  <a:srgbClr val="5F5F5F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Poppins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dirty="0">
                <a:solidFill>
                  <a:schemeClr val="tx2"/>
                </a:solidFill>
                <a:latin typeface="+mj-lt"/>
              </a:rPr>
              <a:t>Founded</a:t>
            </a:r>
            <a:r>
              <a:rPr lang="en-US" spc="-3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-10" dirty="0">
                <a:solidFill>
                  <a:schemeClr val="tx2"/>
                </a:solidFill>
                <a:latin typeface="+mj-lt"/>
              </a:rPr>
              <a:t>in</a:t>
            </a:r>
            <a:r>
              <a:rPr lang="en-US" spc="-2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-225" dirty="0">
                <a:solidFill>
                  <a:schemeClr val="tx2"/>
                </a:solidFill>
                <a:latin typeface="+mj-lt"/>
              </a:rPr>
              <a:t>2017,</a:t>
            </a:r>
            <a:r>
              <a:rPr lang="en-US" spc="5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-195" dirty="0">
                <a:solidFill>
                  <a:schemeClr val="tx2"/>
                </a:solidFill>
                <a:latin typeface="+mj-lt"/>
              </a:rPr>
              <a:t>1</a:t>
            </a:r>
            <a:r>
              <a:rPr lang="en-US" spc="-292" baseline="25462" dirty="0">
                <a:solidFill>
                  <a:schemeClr val="tx2"/>
                </a:solidFill>
                <a:latin typeface="+mj-lt"/>
              </a:rPr>
              <a:t>st</a:t>
            </a:r>
            <a:r>
              <a:rPr lang="en-US" spc="262" baseline="25462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60" dirty="0">
                <a:solidFill>
                  <a:schemeClr val="tx2"/>
                </a:solidFill>
                <a:latin typeface="+mj-lt"/>
              </a:rPr>
              <a:t>system</a:t>
            </a:r>
            <a:r>
              <a:rPr lang="en-US" spc="-3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introduction</a:t>
            </a:r>
            <a:r>
              <a:rPr lang="en-US" spc="-55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-70" dirty="0">
                <a:solidFill>
                  <a:schemeClr val="tx2"/>
                </a:solidFill>
                <a:latin typeface="+mj-lt"/>
                <a:cs typeface="Arial Black"/>
              </a:rPr>
              <a:t>Nov</a:t>
            </a:r>
            <a:r>
              <a:rPr lang="en-US" spc="-150" dirty="0">
                <a:solidFill>
                  <a:schemeClr val="tx2"/>
                </a:solidFill>
                <a:latin typeface="+mj-lt"/>
                <a:cs typeface="Arial Black"/>
              </a:rPr>
              <a:t> </a:t>
            </a:r>
            <a:r>
              <a:rPr lang="en-US" spc="-20" dirty="0">
                <a:solidFill>
                  <a:schemeClr val="tx2"/>
                </a:solidFill>
                <a:latin typeface="+mj-lt"/>
                <a:cs typeface="Arial Black"/>
              </a:rPr>
              <a:t>2019</a:t>
            </a:r>
            <a:endParaRPr lang="en-US" dirty="0">
              <a:solidFill>
                <a:schemeClr val="tx2"/>
              </a:solidFill>
              <a:latin typeface="+mj-lt"/>
              <a:cs typeface="Arial Black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lang="en-US" dirty="0">
              <a:solidFill>
                <a:schemeClr val="tx2"/>
              </a:solidFill>
              <a:latin typeface="+mj-lt"/>
              <a:cs typeface="Arial Black"/>
            </a:endParaRPr>
          </a:p>
          <a:p>
            <a:pPr marL="753744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pc="-75" dirty="0">
                <a:solidFill>
                  <a:schemeClr val="tx2"/>
                </a:solidFill>
                <a:latin typeface="+mj-lt"/>
                <a:cs typeface="Arial Black"/>
              </a:rPr>
              <a:t>Novel</a:t>
            </a:r>
            <a:r>
              <a:rPr lang="en-US" spc="-135" dirty="0">
                <a:solidFill>
                  <a:schemeClr val="tx2"/>
                </a:solidFill>
                <a:latin typeface="+mj-lt"/>
                <a:cs typeface="Arial Black"/>
              </a:rPr>
              <a:t> </a:t>
            </a:r>
            <a:r>
              <a:rPr lang="en-US" spc="65" dirty="0">
                <a:solidFill>
                  <a:schemeClr val="tx2"/>
                </a:solidFill>
                <a:latin typeface="+mj-lt"/>
              </a:rPr>
              <a:t>Patented</a:t>
            </a:r>
            <a:r>
              <a:rPr lang="en-US" spc="-125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70" dirty="0" err="1">
                <a:solidFill>
                  <a:schemeClr val="tx2"/>
                </a:solidFill>
                <a:latin typeface="+mj-lt"/>
              </a:rPr>
              <a:t>MoldJet</a:t>
            </a:r>
            <a:r>
              <a:rPr lang="en-US" spc="-11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AM</a:t>
            </a:r>
            <a:r>
              <a:rPr lang="en-US" spc="-95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-10" dirty="0">
                <a:solidFill>
                  <a:schemeClr val="tx2"/>
                </a:solidFill>
                <a:latin typeface="+mj-lt"/>
              </a:rPr>
              <a:t>technology</a:t>
            </a:r>
          </a:p>
          <a:p>
            <a:pPr marL="753744" indent="0">
              <a:lnSpc>
                <a:spcPct val="100000"/>
              </a:lnSpc>
              <a:buNone/>
            </a:pPr>
            <a:r>
              <a:rPr lang="en-US" spc="-25" dirty="0">
                <a:solidFill>
                  <a:schemeClr val="tx2"/>
                </a:solidFill>
                <a:latin typeface="+mj-lt"/>
              </a:rPr>
              <a:t>for</a:t>
            </a:r>
            <a:r>
              <a:rPr lang="en-US" spc="-85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75" dirty="0">
                <a:solidFill>
                  <a:schemeClr val="tx2"/>
                </a:solidFill>
                <a:latin typeface="+mj-lt"/>
              </a:rPr>
              <a:t>metal</a:t>
            </a:r>
            <a:r>
              <a:rPr lang="en-US" spc="-105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  <a:cs typeface="Arial Black"/>
              </a:rPr>
              <a:t>and</a:t>
            </a:r>
            <a:r>
              <a:rPr lang="en-US" spc="-110" dirty="0">
                <a:solidFill>
                  <a:schemeClr val="tx2"/>
                </a:solidFill>
                <a:latin typeface="+mj-lt"/>
                <a:cs typeface="Arial Black"/>
              </a:rPr>
              <a:t> </a:t>
            </a:r>
            <a:r>
              <a:rPr lang="en-US" spc="90" dirty="0">
                <a:solidFill>
                  <a:schemeClr val="tx2"/>
                </a:solidFill>
                <a:latin typeface="+mj-lt"/>
              </a:rPr>
              <a:t>ceramic</a:t>
            </a:r>
            <a:r>
              <a:rPr lang="en-US" spc="-105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-10" dirty="0">
                <a:solidFill>
                  <a:schemeClr val="tx2"/>
                </a:solidFill>
                <a:latin typeface="+mj-lt"/>
              </a:rPr>
              <a:t>materials</a:t>
            </a:r>
          </a:p>
          <a:p>
            <a:pPr>
              <a:lnSpc>
                <a:spcPct val="100000"/>
              </a:lnSpc>
              <a:spcBef>
                <a:spcPts val="2280"/>
              </a:spcBef>
            </a:pPr>
            <a:endParaRPr lang="en-US" spc="-10" dirty="0">
              <a:solidFill>
                <a:schemeClr val="tx2"/>
              </a:solidFill>
              <a:latin typeface="+mj-lt"/>
            </a:endParaRPr>
          </a:p>
          <a:p>
            <a:pPr marL="1053465" indent="0">
              <a:lnSpc>
                <a:spcPct val="100000"/>
              </a:lnSpc>
              <a:buNone/>
            </a:pPr>
            <a:r>
              <a:rPr lang="en-US" spc="-105" dirty="0">
                <a:solidFill>
                  <a:schemeClr val="tx2"/>
                </a:solidFill>
                <a:latin typeface="+mj-lt"/>
                <a:cs typeface="Arial Black"/>
              </a:rPr>
              <a:t>Real</a:t>
            </a:r>
            <a:r>
              <a:rPr lang="en-US" spc="-185" dirty="0">
                <a:solidFill>
                  <a:schemeClr val="tx2"/>
                </a:solidFill>
                <a:latin typeface="+mj-lt"/>
                <a:cs typeface="Arial Black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  <a:cs typeface="Arial Black"/>
              </a:rPr>
              <a:t>and</a:t>
            </a:r>
            <a:r>
              <a:rPr lang="en-US" spc="-195" dirty="0">
                <a:solidFill>
                  <a:schemeClr val="tx2"/>
                </a:solidFill>
                <a:latin typeface="+mj-lt"/>
                <a:cs typeface="Arial Black"/>
              </a:rPr>
              <a:t> </a:t>
            </a:r>
            <a:r>
              <a:rPr lang="en-US" spc="-30" dirty="0">
                <a:solidFill>
                  <a:schemeClr val="tx2"/>
                </a:solidFill>
                <a:latin typeface="+mj-lt"/>
                <a:cs typeface="Arial Black"/>
              </a:rPr>
              <a:t>only</a:t>
            </a:r>
            <a:r>
              <a:rPr lang="en-US" spc="-190" dirty="0">
                <a:solidFill>
                  <a:schemeClr val="tx2"/>
                </a:solidFill>
                <a:latin typeface="+mj-lt"/>
                <a:cs typeface="Arial Black"/>
              </a:rPr>
              <a:t> </a:t>
            </a:r>
            <a:r>
              <a:rPr lang="en-US" spc="-45" dirty="0">
                <a:solidFill>
                  <a:schemeClr val="tx2"/>
                </a:solidFill>
                <a:latin typeface="+mj-lt"/>
                <a:cs typeface="Arial Black"/>
              </a:rPr>
              <a:t>industrial</a:t>
            </a:r>
            <a:r>
              <a:rPr lang="en-US" spc="-114" dirty="0">
                <a:solidFill>
                  <a:schemeClr val="tx2"/>
                </a:solidFill>
                <a:latin typeface="+mj-lt"/>
                <a:cs typeface="Arial Black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AM</a:t>
            </a:r>
            <a:r>
              <a:rPr lang="en-US" spc="-55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pc="40" dirty="0">
                <a:solidFill>
                  <a:schemeClr val="tx2"/>
                </a:solidFill>
                <a:latin typeface="+mj-lt"/>
              </a:rPr>
              <a:t>manufacturing</a:t>
            </a:r>
          </a:p>
        </p:txBody>
      </p:sp>
      <p:sp>
        <p:nvSpPr>
          <p:cNvPr id="63" name="object 24">
            <a:extLst>
              <a:ext uri="{FF2B5EF4-FFF2-40B4-BE49-F238E27FC236}">
                <a16:creationId xmlns:a16="http://schemas.microsoft.com/office/drawing/2014/main" id="{B92B580E-C83D-2903-1D02-1976D19F4147}"/>
              </a:ext>
            </a:extLst>
          </p:cNvPr>
          <p:cNvSpPr txBox="1"/>
          <p:nvPr/>
        </p:nvSpPr>
        <p:spPr>
          <a:xfrm>
            <a:off x="5581015" y="4486147"/>
            <a:ext cx="5539216" cy="124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706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tx2"/>
                </a:solidFill>
                <a:latin typeface="+mj-lt"/>
                <a:cs typeface="Lucida Sans Unicode"/>
              </a:rPr>
              <a:t>Privately</a:t>
            </a:r>
            <a:r>
              <a:rPr sz="1800" spc="-50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dirty="0">
                <a:solidFill>
                  <a:schemeClr val="tx2"/>
                </a:solidFill>
                <a:latin typeface="+mj-lt"/>
                <a:cs typeface="Lucida Sans Unicode"/>
              </a:rPr>
              <a:t>owned,</a:t>
            </a:r>
            <a:r>
              <a:rPr sz="1800" spc="-45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spc="80" dirty="0">
                <a:solidFill>
                  <a:schemeClr val="tx2"/>
                </a:solidFill>
                <a:latin typeface="+mj-lt"/>
                <a:cs typeface="Lucida Sans Unicode"/>
              </a:rPr>
              <a:t>Backed</a:t>
            </a:r>
            <a:r>
              <a:rPr sz="1800" spc="-50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spc="70" dirty="0">
                <a:solidFill>
                  <a:schemeClr val="tx2"/>
                </a:solidFill>
                <a:latin typeface="+mj-lt"/>
                <a:cs typeface="Lucida Sans Unicode"/>
              </a:rPr>
              <a:t>by</a:t>
            </a:r>
            <a:r>
              <a:rPr sz="1800" spc="-45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spc="210" dirty="0">
                <a:solidFill>
                  <a:schemeClr val="tx2"/>
                </a:solidFill>
                <a:latin typeface="+mj-lt"/>
                <a:cs typeface="Lucida Sans Unicode"/>
              </a:rPr>
              <a:t>a le</a:t>
            </a:r>
            <a:r>
              <a:rPr lang="en-US" sz="1800" spc="210" dirty="0">
                <a:solidFill>
                  <a:schemeClr val="tx2"/>
                </a:solidFill>
                <a:latin typeface="+mj-lt"/>
                <a:cs typeface="Lucida Sans Unicode"/>
              </a:rPr>
              <a:t>a</a:t>
            </a:r>
            <a:r>
              <a:rPr sz="1800" spc="210" dirty="0">
                <a:solidFill>
                  <a:schemeClr val="tx2"/>
                </a:solidFill>
                <a:latin typeface="+mj-lt"/>
                <a:cs typeface="Lucida Sans Unicode"/>
              </a:rPr>
              <a:t>ding</a:t>
            </a:r>
            <a:r>
              <a:rPr sz="1800" spc="-10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dirty="0">
                <a:solidFill>
                  <a:schemeClr val="tx2"/>
                </a:solidFill>
                <a:latin typeface="+mj-lt"/>
                <a:cs typeface="Lucida Sans Unicode"/>
              </a:rPr>
              <a:t>Private</a:t>
            </a:r>
            <a:r>
              <a:rPr sz="1800" spc="15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dirty="0">
                <a:solidFill>
                  <a:schemeClr val="tx2"/>
                </a:solidFill>
                <a:latin typeface="+mj-lt"/>
                <a:cs typeface="Lucida Sans Unicode"/>
              </a:rPr>
              <a:t>Equity</a:t>
            </a:r>
            <a:r>
              <a:rPr sz="1800" spc="15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dirty="0">
                <a:solidFill>
                  <a:schemeClr val="tx2"/>
                </a:solidFill>
                <a:latin typeface="+mj-lt"/>
                <a:cs typeface="Lucida Sans Unicode"/>
              </a:rPr>
              <a:t>fund</a:t>
            </a:r>
            <a:r>
              <a:rPr sz="1800" spc="15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spc="80" dirty="0">
                <a:solidFill>
                  <a:schemeClr val="tx2"/>
                </a:solidFill>
                <a:latin typeface="+mj-lt"/>
                <a:cs typeface="Lucida Sans Unicode"/>
              </a:rPr>
              <a:t>and</a:t>
            </a:r>
            <a:endParaRPr sz="1800" dirty="0">
              <a:solidFill>
                <a:schemeClr val="tx2"/>
              </a:solidFill>
              <a:latin typeface="+mj-lt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1800" dirty="0">
              <a:solidFill>
                <a:schemeClr val="tx2"/>
              </a:solidFill>
              <a:latin typeface="+mj-lt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800" spc="-65" dirty="0">
                <a:solidFill>
                  <a:schemeClr val="tx2"/>
                </a:solidFill>
                <a:latin typeface="+mj-lt"/>
                <a:cs typeface="Arial Black"/>
              </a:rPr>
              <a:t>High</a:t>
            </a:r>
            <a:r>
              <a:rPr sz="1800" spc="-195" dirty="0">
                <a:solidFill>
                  <a:schemeClr val="tx2"/>
                </a:solidFill>
                <a:latin typeface="+mj-lt"/>
                <a:cs typeface="Arial Black"/>
              </a:rPr>
              <a:t> </a:t>
            </a:r>
            <a:r>
              <a:rPr sz="1800" spc="-25" dirty="0">
                <a:solidFill>
                  <a:schemeClr val="tx2"/>
                </a:solidFill>
                <a:latin typeface="+mj-lt"/>
                <a:cs typeface="Arial Black"/>
              </a:rPr>
              <a:t>throughput</a:t>
            </a:r>
            <a:r>
              <a:rPr sz="1800" spc="-200" dirty="0">
                <a:solidFill>
                  <a:schemeClr val="tx2"/>
                </a:solidFill>
                <a:latin typeface="+mj-lt"/>
                <a:cs typeface="Arial Black"/>
              </a:rPr>
              <a:t> </a:t>
            </a:r>
            <a:r>
              <a:rPr sz="1800" spc="-35" dirty="0">
                <a:solidFill>
                  <a:schemeClr val="tx2"/>
                </a:solidFill>
                <a:latin typeface="+mj-lt"/>
                <a:cs typeface="Lucida Sans Unicode"/>
              </a:rPr>
              <a:t>inkjet</a:t>
            </a:r>
            <a:r>
              <a:rPr sz="1800" spc="-75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spc="75" dirty="0">
                <a:solidFill>
                  <a:schemeClr val="tx2"/>
                </a:solidFill>
                <a:latin typeface="+mj-lt"/>
                <a:cs typeface="Lucida Sans Unicode"/>
              </a:rPr>
              <a:t>&amp;</a:t>
            </a:r>
            <a:r>
              <a:rPr sz="1800" spc="-65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spc="70" dirty="0">
                <a:solidFill>
                  <a:schemeClr val="tx2"/>
                </a:solidFill>
                <a:latin typeface="+mj-lt"/>
                <a:cs typeface="Lucida Sans Unicode"/>
              </a:rPr>
              <a:t>paste</a:t>
            </a:r>
            <a:r>
              <a:rPr sz="1800" spc="-85" dirty="0">
                <a:solidFill>
                  <a:schemeClr val="tx2"/>
                </a:solidFill>
                <a:latin typeface="+mj-lt"/>
                <a:cs typeface="Lucida Sans Unicode"/>
              </a:rPr>
              <a:t> </a:t>
            </a:r>
            <a:r>
              <a:rPr sz="1800" spc="-10" dirty="0">
                <a:solidFill>
                  <a:schemeClr val="tx2"/>
                </a:solidFill>
                <a:latin typeface="+mj-lt"/>
                <a:cs typeface="Lucida Sans Unicode"/>
              </a:rPr>
              <a:t>deposition</a:t>
            </a:r>
            <a:endParaRPr sz="1800" dirty="0">
              <a:solidFill>
                <a:schemeClr val="tx2"/>
              </a:solidFill>
              <a:latin typeface="+mj-lt"/>
              <a:cs typeface="Lucida Sans Unicode"/>
            </a:endParaRPr>
          </a:p>
        </p:txBody>
      </p:sp>
      <p:pic>
        <p:nvPicPr>
          <p:cNvPr id="64" name="object 27">
            <a:extLst>
              <a:ext uri="{FF2B5EF4-FFF2-40B4-BE49-F238E27FC236}">
                <a16:creationId xmlns:a16="http://schemas.microsoft.com/office/drawing/2014/main" id="{BAD32E3F-A56B-EC7D-3597-C4A55D6BA632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63000" y="4635616"/>
            <a:ext cx="1387063" cy="585542"/>
          </a:xfrm>
          <a:prstGeom prst="rect">
            <a:avLst/>
          </a:prstGeom>
        </p:spPr>
      </p:pic>
      <p:sp>
        <p:nvSpPr>
          <p:cNvPr id="73" name="object 25" descr="$PPTXTitle">
            <a:extLst>
              <a:ext uri="{FF2B5EF4-FFF2-40B4-BE49-F238E27FC236}">
                <a16:creationId xmlns:a16="http://schemas.microsoft.com/office/drawing/2014/main" id="{77AA7CA4-10E6-E664-B73A-CEEE857E3E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1899" y="250647"/>
            <a:ext cx="11468201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About</a:t>
            </a:r>
            <a:r>
              <a:rPr sz="3600" spc="-225" dirty="0"/>
              <a:t> </a:t>
            </a:r>
            <a:r>
              <a:rPr sz="3600" spc="-65" dirty="0"/>
              <a:t>Tritone</a:t>
            </a:r>
            <a:r>
              <a:rPr sz="3600" spc="-245" dirty="0"/>
              <a:t> </a:t>
            </a:r>
            <a:r>
              <a:rPr sz="3600" spc="-10" dirty="0"/>
              <a:t>Technologies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261461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1620" y="185166"/>
            <a:ext cx="445897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spc="-175" dirty="0"/>
              <a:t> </a:t>
            </a:r>
            <a:r>
              <a:rPr spc="165" dirty="0"/>
              <a:t>MoldJet</a:t>
            </a:r>
            <a:r>
              <a:rPr spc="-190" dirty="0"/>
              <a:t> </a:t>
            </a:r>
            <a:r>
              <a:rPr spc="100" dirty="0"/>
              <a:t>Process</a:t>
            </a:r>
          </a:p>
        </p:txBody>
      </p:sp>
      <p:sp>
        <p:nvSpPr>
          <p:cNvPr id="3" name="object 3"/>
          <p:cNvSpPr/>
          <p:nvPr/>
        </p:nvSpPr>
        <p:spPr>
          <a:xfrm>
            <a:off x="2134997" y="987425"/>
            <a:ext cx="1186815" cy="506095"/>
          </a:xfrm>
          <a:custGeom>
            <a:avLst/>
            <a:gdLst/>
            <a:ahLst/>
            <a:cxnLst/>
            <a:rect l="l" t="t" r="r" b="b"/>
            <a:pathLst>
              <a:path w="1186814" h="506094">
                <a:moveTo>
                  <a:pt x="0" y="48260"/>
                </a:moveTo>
                <a:lnTo>
                  <a:pt x="3810" y="29467"/>
                </a:lnTo>
                <a:lnTo>
                  <a:pt x="14192" y="14128"/>
                </a:lnTo>
                <a:lnTo>
                  <a:pt x="29575" y="3790"/>
                </a:lnTo>
                <a:lnTo>
                  <a:pt x="48387" y="0"/>
                </a:lnTo>
                <a:lnTo>
                  <a:pt x="1138428" y="0"/>
                </a:lnTo>
                <a:lnTo>
                  <a:pt x="1157220" y="3790"/>
                </a:lnTo>
                <a:lnTo>
                  <a:pt x="1172559" y="14128"/>
                </a:lnTo>
                <a:lnTo>
                  <a:pt x="1182897" y="29467"/>
                </a:lnTo>
                <a:lnTo>
                  <a:pt x="1186688" y="48260"/>
                </a:lnTo>
                <a:lnTo>
                  <a:pt x="1186688" y="457835"/>
                </a:lnTo>
                <a:lnTo>
                  <a:pt x="1182897" y="476627"/>
                </a:lnTo>
                <a:lnTo>
                  <a:pt x="1172559" y="491966"/>
                </a:lnTo>
                <a:lnTo>
                  <a:pt x="1157220" y="502304"/>
                </a:lnTo>
                <a:lnTo>
                  <a:pt x="1138428" y="506095"/>
                </a:lnTo>
                <a:lnTo>
                  <a:pt x="48387" y="506095"/>
                </a:lnTo>
                <a:lnTo>
                  <a:pt x="29575" y="502304"/>
                </a:lnTo>
                <a:lnTo>
                  <a:pt x="14192" y="491966"/>
                </a:lnTo>
                <a:lnTo>
                  <a:pt x="3809" y="476627"/>
                </a:lnTo>
                <a:lnTo>
                  <a:pt x="0" y="457835"/>
                </a:lnTo>
                <a:lnTo>
                  <a:pt x="0" y="48260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79345" y="999489"/>
            <a:ext cx="6985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0014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Mold </a:t>
            </a: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Printing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54797" y="944244"/>
            <a:ext cx="1483995" cy="506730"/>
          </a:xfrm>
          <a:custGeom>
            <a:avLst/>
            <a:gdLst/>
            <a:ahLst/>
            <a:cxnLst/>
            <a:rect l="l" t="t" r="r" b="b"/>
            <a:pathLst>
              <a:path w="1483995" h="506730">
                <a:moveTo>
                  <a:pt x="0" y="48260"/>
                </a:moveTo>
                <a:lnTo>
                  <a:pt x="3790" y="29467"/>
                </a:lnTo>
                <a:lnTo>
                  <a:pt x="14128" y="14128"/>
                </a:lnTo>
                <a:lnTo>
                  <a:pt x="29467" y="3790"/>
                </a:lnTo>
                <a:lnTo>
                  <a:pt x="48260" y="0"/>
                </a:lnTo>
                <a:lnTo>
                  <a:pt x="1435100" y="0"/>
                </a:lnTo>
                <a:lnTo>
                  <a:pt x="1453965" y="3790"/>
                </a:lnTo>
                <a:lnTo>
                  <a:pt x="1469342" y="14128"/>
                </a:lnTo>
                <a:lnTo>
                  <a:pt x="1479694" y="29467"/>
                </a:lnTo>
                <a:lnTo>
                  <a:pt x="1483487" y="48260"/>
                </a:lnTo>
                <a:lnTo>
                  <a:pt x="1483487" y="457835"/>
                </a:lnTo>
                <a:lnTo>
                  <a:pt x="1479694" y="476646"/>
                </a:lnTo>
                <a:lnTo>
                  <a:pt x="1469342" y="492029"/>
                </a:lnTo>
                <a:lnTo>
                  <a:pt x="1453965" y="502412"/>
                </a:lnTo>
                <a:lnTo>
                  <a:pt x="1435100" y="506222"/>
                </a:lnTo>
                <a:lnTo>
                  <a:pt x="48260" y="506222"/>
                </a:lnTo>
                <a:lnTo>
                  <a:pt x="29467" y="502412"/>
                </a:lnTo>
                <a:lnTo>
                  <a:pt x="14128" y="492029"/>
                </a:lnTo>
                <a:lnTo>
                  <a:pt x="3790" y="476646"/>
                </a:lnTo>
                <a:lnTo>
                  <a:pt x="0" y="457835"/>
                </a:lnTo>
                <a:lnTo>
                  <a:pt x="0" y="48260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10576" y="956309"/>
            <a:ext cx="9728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922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Material Deposition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68386" y="3961129"/>
            <a:ext cx="1470025" cy="506095"/>
          </a:xfrm>
          <a:custGeom>
            <a:avLst/>
            <a:gdLst/>
            <a:ahLst/>
            <a:cxnLst/>
            <a:rect l="l" t="t" r="r" b="b"/>
            <a:pathLst>
              <a:path w="1470025" h="506095">
                <a:moveTo>
                  <a:pt x="0" y="48260"/>
                </a:moveTo>
                <a:lnTo>
                  <a:pt x="3790" y="29467"/>
                </a:lnTo>
                <a:lnTo>
                  <a:pt x="14128" y="14128"/>
                </a:lnTo>
                <a:lnTo>
                  <a:pt x="29467" y="3790"/>
                </a:lnTo>
                <a:lnTo>
                  <a:pt x="48260" y="0"/>
                </a:lnTo>
                <a:lnTo>
                  <a:pt x="1421638" y="0"/>
                </a:lnTo>
                <a:lnTo>
                  <a:pt x="1440430" y="3790"/>
                </a:lnTo>
                <a:lnTo>
                  <a:pt x="1455769" y="14128"/>
                </a:lnTo>
                <a:lnTo>
                  <a:pt x="1466107" y="29467"/>
                </a:lnTo>
                <a:lnTo>
                  <a:pt x="1469898" y="48260"/>
                </a:lnTo>
                <a:lnTo>
                  <a:pt x="1469898" y="457454"/>
                </a:lnTo>
                <a:lnTo>
                  <a:pt x="1466107" y="476192"/>
                </a:lnTo>
                <a:lnTo>
                  <a:pt x="1455769" y="491537"/>
                </a:lnTo>
                <a:lnTo>
                  <a:pt x="1440430" y="501905"/>
                </a:lnTo>
                <a:lnTo>
                  <a:pt x="1421638" y="505714"/>
                </a:lnTo>
                <a:lnTo>
                  <a:pt x="48260" y="505714"/>
                </a:lnTo>
                <a:lnTo>
                  <a:pt x="29467" y="501905"/>
                </a:lnTo>
                <a:lnTo>
                  <a:pt x="14128" y="491537"/>
                </a:lnTo>
                <a:lnTo>
                  <a:pt x="3790" y="476192"/>
                </a:lnTo>
                <a:lnTo>
                  <a:pt x="0" y="457454"/>
                </a:lnTo>
                <a:lnTo>
                  <a:pt x="0" y="48260"/>
                </a:lnTo>
                <a:close/>
              </a:path>
            </a:pathLst>
          </a:custGeom>
          <a:ln w="38099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923021" y="3973448"/>
            <a:ext cx="9613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271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Drying</a:t>
            </a:r>
            <a:r>
              <a:rPr sz="1400" spc="-10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</a:t>
            </a: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Hardening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85136" y="4019041"/>
            <a:ext cx="1426845" cy="506095"/>
          </a:xfrm>
          <a:custGeom>
            <a:avLst/>
            <a:gdLst/>
            <a:ahLst/>
            <a:cxnLst/>
            <a:rect l="l" t="t" r="r" b="b"/>
            <a:pathLst>
              <a:path w="1426845" h="506095">
                <a:moveTo>
                  <a:pt x="0" y="48132"/>
                </a:moveTo>
                <a:lnTo>
                  <a:pt x="3790" y="29414"/>
                </a:lnTo>
                <a:lnTo>
                  <a:pt x="14128" y="14112"/>
                </a:lnTo>
                <a:lnTo>
                  <a:pt x="29467" y="3788"/>
                </a:lnTo>
                <a:lnTo>
                  <a:pt x="48260" y="0"/>
                </a:lnTo>
                <a:lnTo>
                  <a:pt x="1378585" y="0"/>
                </a:lnTo>
                <a:lnTo>
                  <a:pt x="1397377" y="3788"/>
                </a:lnTo>
                <a:lnTo>
                  <a:pt x="1412716" y="14112"/>
                </a:lnTo>
                <a:lnTo>
                  <a:pt x="1423054" y="29414"/>
                </a:lnTo>
                <a:lnTo>
                  <a:pt x="1426845" y="48132"/>
                </a:lnTo>
                <a:lnTo>
                  <a:pt x="1426845" y="457326"/>
                </a:lnTo>
                <a:lnTo>
                  <a:pt x="1423054" y="476119"/>
                </a:lnTo>
                <a:lnTo>
                  <a:pt x="1412716" y="491458"/>
                </a:lnTo>
                <a:lnTo>
                  <a:pt x="1397377" y="501796"/>
                </a:lnTo>
                <a:lnTo>
                  <a:pt x="1378585" y="505586"/>
                </a:lnTo>
                <a:lnTo>
                  <a:pt x="48260" y="505586"/>
                </a:lnTo>
                <a:lnTo>
                  <a:pt x="29467" y="501796"/>
                </a:lnTo>
                <a:lnTo>
                  <a:pt x="14128" y="491458"/>
                </a:lnTo>
                <a:lnTo>
                  <a:pt x="3790" y="476119"/>
                </a:lnTo>
                <a:lnTo>
                  <a:pt x="0" y="457326"/>
                </a:lnTo>
                <a:lnTo>
                  <a:pt x="0" y="48132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15439" y="4138040"/>
            <a:ext cx="11658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AI</a:t>
            </a:r>
            <a:r>
              <a:rPr sz="1400" spc="-5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Inspection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03134" y="4608321"/>
            <a:ext cx="3152775" cy="1917700"/>
            <a:chOff x="1103134" y="4608321"/>
            <a:chExt cx="3152775" cy="19177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2659" y="4617846"/>
              <a:ext cx="3133458" cy="18984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2659" y="4617846"/>
              <a:ext cx="3133725" cy="1898650"/>
            </a:xfrm>
            <a:custGeom>
              <a:avLst/>
              <a:gdLst/>
              <a:ahLst/>
              <a:cxnLst/>
              <a:rect l="l" t="t" r="r" b="b"/>
              <a:pathLst>
                <a:path w="3133725" h="1898650">
                  <a:moveTo>
                    <a:pt x="0" y="316356"/>
                  </a:moveTo>
                  <a:lnTo>
                    <a:pt x="3430" y="269600"/>
                  </a:lnTo>
                  <a:lnTo>
                    <a:pt x="13397" y="224976"/>
                  </a:lnTo>
                  <a:lnTo>
                    <a:pt x="29410" y="182974"/>
                  </a:lnTo>
                  <a:lnTo>
                    <a:pt x="50980" y="144082"/>
                  </a:lnTo>
                  <a:lnTo>
                    <a:pt x="77618" y="108790"/>
                  </a:lnTo>
                  <a:lnTo>
                    <a:pt x="108834" y="77585"/>
                  </a:lnTo>
                  <a:lnTo>
                    <a:pt x="144140" y="50958"/>
                  </a:lnTo>
                  <a:lnTo>
                    <a:pt x="183046" y="29397"/>
                  </a:lnTo>
                  <a:lnTo>
                    <a:pt x="225062" y="13391"/>
                  </a:lnTo>
                  <a:lnTo>
                    <a:pt x="269700" y="3429"/>
                  </a:lnTo>
                  <a:lnTo>
                    <a:pt x="316471" y="0"/>
                  </a:lnTo>
                  <a:lnTo>
                    <a:pt x="2816974" y="0"/>
                  </a:lnTo>
                  <a:lnTo>
                    <a:pt x="2863733" y="3429"/>
                  </a:lnTo>
                  <a:lnTo>
                    <a:pt x="2908365" y="13391"/>
                  </a:lnTo>
                  <a:lnTo>
                    <a:pt x="2950379" y="29397"/>
                  </a:lnTo>
                  <a:lnTo>
                    <a:pt x="2989286" y="50958"/>
                  </a:lnTo>
                  <a:lnTo>
                    <a:pt x="3024595" y="77585"/>
                  </a:lnTo>
                  <a:lnTo>
                    <a:pt x="3055817" y="108790"/>
                  </a:lnTo>
                  <a:lnTo>
                    <a:pt x="3082461" y="144082"/>
                  </a:lnTo>
                  <a:lnTo>
                    <a:pt x="3104037" y="182974"/>
                  </a:lnTo>
                  <a:lnTo>
                    <a:pt x="3120055" y="224976"/>
                  </a:lnTo>
                  <a:lnTo>
                    <a:pt x="3130025" y="269600"/>
                  </a:lnTo>
                  <a:lnTo>
                    <a:pt x="3133458" y="316356"/>
                  </a:lnTo>
                  <a:lnTo>
                    <a:pt x="3133458" y="1582026"/>
                  </a:lnTo>
                  <a:lnTo>
                    <a:pt x="3130025" y="1628784"/>
                  </a:lnTo>
                  <a:lnTo>
                    <a:pt x="3120055" y="1673411"/>
                  </a:lnTo>
                  <a:lnTo>
                    <a:pt x="3104037" y="1715420"/>
                  </a:lnTo>
                  <a:lnTo>
                    <a:pt x="3082461" y="1754319"/>
                  </a:lnTo>
                  <a:lnTo>
                    <a:pt x="3055817" y="1789620"/>
                  </a:lnTo>
                  <a:lnTo>
                    <a:pt x="3024595" y="1820833"/>
                  </a:lnTo>
                  <a:lnTo>
                    <a:pt x="2989286" y="1847468"/>
                  </a:lnTo>
                  <a:lnTo>
                    <a:pt x="2950379" y="1869037"/>
                  </a:lnTo>
                  <a:lnTo>
                    <a:pt x="2908365" y="1885049"/>
                  </a:lnTo>
                  <a:lnTo>
                    <a:pt x="2863733" y="1895015"/>
                  </a:lnTo>
                  <a:lnTo>
                    <a:pt x="2816974" y="1898446"/>
                  </a:lnTo>
                  <a:lnTo>
                    <a:pt x="316471" y="1898446"/>
                  </a:lnTo>
                  <a:lnTo>
                    <a:pt x="269700" y="1895015"/>
                  </a:lnTo>
                  <a:lnTo>
                    <a:pt x="225062" y="1885049"/>
                  </a:lnTo>
                  <a:lnTo>
                    <a:pt x="183046" y="1869037"/>
                  </a:lnTo>
                  <a:lnTo>
                    <a:pt x="144140" y="1847468"/>
                  </a:lnTo>
                  <a:lnTo>
                    <a:pt x="108834" y="1820833"/>
                  </a:lnTo>
                  <a:lnTo>
                    <a:pt x="77618" y="1789620"/>
                  </a:lnTo>
                  <a:lnTo>
                    <a:pt x="50980" y="1754319"/>
                  </a:lnTo>
                  <a:lnTo>
                    <a:pt x="29410" y="1715420"/>
                  </a:lnTo>
                  <a:lnTo>
                    <a:pt x="13397" y="1673411"/>
                  </a:lnTo>
                  <a:lnTo>
                    <a:pt x="3430" y="1628784"/>
                  </a:lnTo>
                  <a:lnTo>
                    <a:pt x="0" y="1582026"/>
                  </a:lnTo>
                  <a:lnTo>
                    <a:pt x="0" y="316356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141564" y="1581658"/>
            <a:ext cx="3114675" cy="2048510"/>
            <a:chOff x="1141564" y="1581658"/>
            <a:chExt cx="3114675" cy="204851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1089" y="1591183"/>
              <a:ext cx="3094990" cy="20290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51089" y="1591183"/>
              <a:ext cx="3095625" cy="2029460"/>
            </a:xfrm>
            <a:custGeom>
              <a:avLst/>
              <a:gdLst/>
              <a:ahLst/>
              <a:cxnLst/>
              <a:rect l="l" t="t" r="r" b="b"/>
              <a:pathLst>
                <a:path w="3095625" h="2029460">
                  <a:moveTo>
                    <a:pt x="0" y="338200"/>
                  </a:moveTo>
                  <a:lnTo>
                    <a:pt x="3087" y="292302"/>
                  </a:lnTo>
                  <a:lnTo>
                    <a:pt x="12081" y="248282"/>
                  </a:lnTo>
                  <a:lnTo>
                    <a:pt x="26578" y="206543"/>
                  </a:lnTo>
                  <a:lnTo>
                    <a:pt x="46176" y="167489"/>
                  </a:lnTo>
                  <a:lnTo>
                    <a:pt x="70472" y="131522"/>
                  </a:lnTo>
                  <a:lnTo>
                    <a:pt x="99063" y="99044"/>
                  </a:lnTo>
                  <a:lnTo>
                    <a:pt x="131545" y="70458"/>
                  </a:lnTo>
                  <a:lnTo>
                    <a:pt x="167517" y="46166"/>
                  </a:lnTo>
                  <a:lnTo>
                    <a:pt x="206575" y="26572"/>
                  </a:lnTo>
                  <a:lnTo>
                    <a:pt x="248317" y="12078"/>
                  </a:lnTo>
                  <a:lnTo>
                    <a:pt x="292339" y="3086"/>
                  </a:lnTo>
                  <a:lnTo>
                    <a:pt x="338239" y="0"/>
                  </a:lnTo>
                  <a:lnTo>
                    <a:pt x="2756827" y="0"/>
                  </a:lnTo>
                  <a:lnTo>
                    <a:pt x="2802699" y="3086"/>
                  </a:lnTo>
                  <a:lnTo>
                    <a:pt x="2846701" y="12078"/>
                  </a:lnTo>
                  <a:lnTo>
                    <a:pt x="2888430" y="26572"/>
                  </a:lnTo>
                  <a:lnTo>
                    <a:pt x="2927482" y="46166"/>
                  </a:lnTo>
                  <a:lnTo>
                    <a:pt x="2963451" y="70458"/>
                  </a:lnTo>
                  <a:lnTo>
                    <a:pt x="2995936" y="99044"/>
                  </a:lnTo>
                  <a:lnTo>
                    <a:pt x="3024531" y="131522"/>
                  </a:lnTo>
                  <a:lnTo>
                    <a:pt x="3048833" y="167489"/>
                  </a:lnTo>
                  <a:lnTo>
                    <a:pt x="3068437" y="206543"/>
                  </a:lnTo>
                  <a:lnTo>
                    <a:pt x="3082940" y="248282"/>
                  </a:lnTo>
                  <a:lnTo>
                    <a:pt x="3091938" y="292302"/>
                  </a:lnTo>
                  <a:lnTo>
                    <a:pt x="3095028" y="338200"/>
                  </a:lnTo>
                  <a:lnTo>
                    <a:pt x="3095028" y="1690877"/>
                  </a:lnTo>
                  <a:lnTo>
                    <a:pt x="3091938" y="1736750"/>
                  </a:lnTo>
                  <a:lnTo>
                    <a:pt x="3082940" y="1780752"/>
                  </a:lnTo>
                  <a:lnTo>
                    <a:pt x="3068437" y="1822481"/>
                  </a:lnTo>
                  <a:lnTo>
                    <a:pt x="3048833" y="1861533"/>
                  </a:lnTo>
                  <a:lnTo>
                    <a:pt x="3024531" y="1897502"/>
                  </a:lnTo>
                  <a:lnTo>
                    <a:pt x="2995936" y="1929987"/>
                  </a:lnTo>
                  <a:lnTo>
                    <a:pt x="2963451" y="1958582"/>
                  </a:lnTo>
                  <a:lnTo>
                    <a:pt x="2927482" y="1982883"/>
                  </a:lnTo>
                  <a:lnTo>
                    <a:pt x="2888430" y="2002488"/>
                  </a:lnTo>
                  <a:lnTo>
                    <a:pt x="2846701" y="2016991"/>
                  </a:lnTo>
                  <a:lnTo>
                    <a:pt x="2802699" y="2025989"/>
                  </a:lnTo>
                  <a:lnTo>
                    <a:pt x="2756827" y="2029078"/>
                  </a:lnTo>
                  <a:lnTo>
                    <a:pt x="338239" y="2029078"/>
                  </a:lnTo>
                  <a:lnTo>
                    <a:pt x="292339" y="2025989"/>
                  </a:lnTo>
                  <a:lnTo>
                    <a:pt x="248317" y="2016991"/>
                  </a:lnTo>
                  <a:lnTo>
                    <a:pt x="206575" y="2002488"/>
                  </a:lnTo>
                  <a:lnTo>
                    <a:pt x="167517" y="1982883"/>
                  </a:lnTo>
                  <a:lnTo>
                    <a:pt x="131545" y="1958582"/>
                  </a:lnTo>
                  <a:lnTo>
                    <a:pt x="99063" y="1929987"/>
                  </a:lnTo>
                  <a:lnTo>
                    <a:pt x="70472" y="1897502"/>
                  </a:lnTo>
                  <a:lnTo>
                    <a:pt x="46176" y="1861533"/>
                  </a:lnTo>
                  <a:lnTo>
                    <a:pt x="26578" y="1822481"/>
                  </a:lnTo>
                  <a:lnTo>
                    <a:pt x="12081" y="1780752"/>
                  </a:lnTo>
                  <a:lnTo>
                    <a:pt x="3087" y="1736750"/>
                  </a:lnTo>
                  <a:lnTo>
                    <a:pt x="0" y="1690877"/>
                  </a:lnTo>
                  <a:lnTo>
                    <a:pt x="0" y="338200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6738493" y="4608321"/>
            <a:ext cx="3315970" cy="1917700"/>
            <a:chOff x="6738493" y="4608321"/>
            <a:chExt cx="3315970" cy="191770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8018" y="4617846"/>
              <a:ext cx="3296920" cy="189843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748018" y="4617846"/>
              <a:ext cx="3296920" cy="1898650"/>
            </a:xfrm>
            <a:custGeom>
              <a:avLst/>
              <a:gdLst/>
              <a:ahLst/>
              <a:cxnLst/>
              <a:rect l="l" t="t" r="r" b="b"/>
              <a:pathLst>
                <a:path w="3296920" h="1898650">
                  <a:moveTo>
                    <a:pt x="0" y="316356"/>
                  </a:moveTo>
                  <a:lnTo>
                    <a:pt x="3432" y="269600"/>
                  </a:lnTo>
                  <a:lnTo>
                    <a:pt x="13402" y="224976"/>
                  </a:lnTo>
                  <a:lnTo>
                    <a:pt x="29420" y="182974"/>
                  </a:lnTo>
                  <a:lnTo>
                    <a:pt x="50996" y="144082"/>
                  </a:lnTo>
                  <a:lnTo>
                    <a:pt x="77640" y="108790"/>
                  </a:lnTo>
                  <a:lnTo>
                    <a:pt x="108862" y="77585"/>
                  </a:lnTo>
                  <a:lnTo>
                    <a:pt x="144171" y="50958"/>
                  </a:lnTo>
                  <a:lnTo>
                    <a:pt x="183078" y="29397"/>
                  </a:lnTo>
                  <a:lnTo>
                    <a:pt x="225092" y="13391"/>
                  </a:lnTo>
                  <a:lnTo>
                    <a:pt x="269724" y="3429"/>
                  </a:lnTo>
                  <a:lnTo>
                    <a:pt x="316484" y="0"/>
                  </a:lnTo>
                  <a:lnTo>
                    <a:pt x="2980563" y="0"/>
                  </a:lnTo>
                  <a:lnTo>
                    <a:pt x="3027319" y="3429"/>
                  </a:lnTo>
                  <a:lnTo>
                    <a:pt x="3071943" y="13391"/>
                  </a:lnTo>
                  <a:lnTo>
                    <a:pt x="3113945" y="29397"/>
                  </a:lnTo>
                  <a:lnTo>
                    <a:pt x="3152837" y="50958"/>
                  </a:lnTo>
                  <a:lnTo>
                    <a:pt x="3188129" y="77585"/>
                  </a:lnTo>
                  <a:lnTo>
                    <a:pt x="3219334" y="108790"/>
                  </a:lnTo>
                  <a:lnTo>
                    <a:pt x="3245961" y="144082"/>
                  </a:lnTo>
                  <a:lnTo>
                    <a:pt x="3267522" y="182974"/>
                  </a:lnTo>
                  <a:lnTo>
                    <a:pt x="3283528" y="224976"/>
                  </a:lnTo>
                  <a:lnTo>
                    <a:pt x="3293490" y="269600"/>
                  </a:lnTo>
                  <a:lnTo>
                    <a:pt x="3296920" y="316356"/>
                  </a:lnTo>
                  <a:lnTo>
                    <a:pt x="3296920" y="1582026"/>
                  </a:lnTo>
                  <a:lnTo>
                    <a:pt x="3293490" y="1628784"/>
                  </a:lnTo>
                  <a:lnTo>
                    <a:pt x="3283528" y="1673411"/>
                  </a:lnTo>
                  <a:lnTo>
                    <a:pt x="3267522" y="1715420"/>
                  </a:lnTo>
                  <a:lnTo>
                    <a:pt x="3245961" y="1754319"/>
                  </a:lnTo>
                  <a:lnTo>
                    <a:pt x="3219334" y="1789620"/>
                  </a:lnTo>
                  <a:lnTo>
                    <a:pt x="3188129" y="1820833"/>
                  </a:lnTo>
                  <a:lnTo>
                    <a:pt x="3152837" y="1847468"/>
                  </a:lnTo>
                  <a:lnTo>
                    <a:pt x="3113945" y="1869037"/>
                  </a:lnTo>
                  <a:lnTo>
                    <a:pt x="3071943" y="1885049"/>
                  </a:lnTo>
                  <a:lnTo>
                    <a:pt x="3027319" y="1895015"/>
                  </a:lnTo>
                  <a:lnTo>
                    <a:pt x="2980563" y="1898446"/>
                  </a:lnTo>
                  <a:lnTo>
                    <a:pt x="316484" y="1898446"/>
                  </a:lnTo>
                  <a:lnTo>
                    <a:pt x="269724" y="1895015"/>
                  </a:lnTo>
                  <a:lnTo>
                    <a:pt x="225092" y="1885049"/>
                  </a:lnTo>
                  <a:lnTo>
                    <a:pt x="183078" y="1869037"/>
                  </a:lnTo>
                  <a:lnTo>
                    <a:pt x="144171" y="1847468"/>
                  </a:lnTo>
                  <a:lnTo>
                    <a:pt x="108862" y="1820833"/>
                  </a:lnTo>
                  <a:lnTo>
                    <a:pt x="77640" y="1789620"/>
                  </a:lnTo>
                  <a:lnTo>
                    <a:pt x="50996" y="1754319"/>
                  </a:lnTo>
                  <a:lnTo>
                    <a:pt x="29420" y="1715420"/>
                  </a:lnTo>
                  <a:lnTo>
                    <a:pt x="13402" y="1673411"/>
                  </a:lnTo>
                  <a:lnTo>
                    <a:pt x="3432" y="1628784"/>
                  </a:lnTo>
                  <a:lnTo>
                    <a:pt x="0" y="1582026"/>
                  </a:lnTo>
                  <a:lnTo>
                    <a:pt x="0" y="316356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771258" y="1509522"/>
            <a:ext cx="3250565" cy="3015615"/>
            <a:chOff x="6771258" y="1509522"/>
            <a:chExt cx="3250565" cy="3015615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0783" y="1519174"/>
              <a:ext cx="3231387" cy="205193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780783" y="1519047"/>
              <a:ext cx="3231515" cy="2052320"/>
            </a:xfrm>
            <a:custGeom>
              <a:avLst/>
              <a:gdLst/>
              <a:ahLst/>
              <a:cxnLst/>
              <a:rect l="l" t="t" r="r" b="b"/>
              <a:pathLst>
                <a:path w="3231515" h="2052320">
                  <a:moveTo>
                    <a:pt x="0" y="342011"/>
                  </a:moveTo>
                  <a:lnTo>
                    <a:pt x="3122" y="295610"/>
                  </a:lnTo>
                  <a:lnTo>
                    <a:pt x="12219" y="251104"/>
                  </a:lnTo>
                  <a:lnTo>
                    <a:pt x="26882" y="208901"/>
                  </a:lnTo>
                  <a:lnTo>
                    <a:pt x="46703" y="169408"/>
                  </a:lnTo>
                  <a:lnTo>
                    <a:pt x="71273" y="133034"/>
                  </a:lnTo>
                  <a:lnTo>
                    <a:pt x="100187" y="100187"/>
                  </a:lnTo>
                  <a:lnTo>
                    <a:pt x="133034" y="71273"/>
                  </a:lnTo>
                  <a:lnTo>
                    <a:pt x="169408" y="46703"/>
                  </a:lnTo>
                  <a:lnTo>
                    <a:pt x="208901" y="26882"/>
                  </a:lnTo>
                  <a:lnTo>
                    <a:pt x="251104" y="12219"/>
                  </a:lnTo>
                  <a:lnTo>
                    <a:pt x="295610" y="3122"/>
                  </a:lnTo>
                  <a:lnTo>
                    <a:pt x="342011" y="0"/>
                  </a:lnTo>
                  <a:lnTo>
                    <a:pt x="2889377" y="0"/>
                  </a:lnTo>
                  <a:lnTo>
                    <a:pt x="2935804" y="3122"/>
                  </a:lnTo>
                  <a:lnTo>
                    <a:pt x="2980327" y="12219"/>
                  </a:lnTo>
                  <a:lnTo>
                    <a:pt x="3022540" y="26882"/>
                  </a:lnTo>
                  <a:lnTo>
                    <a:pt x="3062035" y="46703"/>
                  </a:lnTo>
                  <a:lnTo>
                    <a:pt x="3098407" y="71273"/>
                  </a:lnTo>
                  <a:lnTo>
                    <a:pt x="3131248" y="100187"/>
                  </a:lnTo>
                  <a:lnTo>
                    <a:pt x="3160152" y="133034"/>
                  </a:lnTo>
                  <a:lnTo>
                    <a:pt x="3184713" y="169408"/>
                  </a:lnTo>
                  <a:lnTo>
                    <a:pt x="3204523" y="208901"/>
                  </a:lnTo>
                  <a:lnTo>
                    <a:pt x="3219177" y="251104"/>
                  </a:lnTo>
                  <a:lnTo>
                    <a:pt x="3228267" y="295610"/>
                  </a:lnTo>
                  <a:lnTo>
                    <a:pt x="3231388" y="342011"/>
                  </a:lnTo>
                  <a:lnTo>
                    <a:pt x="3231388" y="1710055"/>
                  </a:lnTo>
                  <a:lnTo>
                    <a:pt x="3228267" y="1756455"/>
                  </a:lnTo>
                  <a:lnTo>
                    <a:pt x="3219177" y="1800961"/>
                  </a:lnTo>
                  <a:lnTo>
                    <a:pt x="3204523" y="1843164"/>
                  </a:lnTo>
                  <a:lnTo>
                    <a:pt x="3184713" y="1882657"/>
                  </a:lnTo>
                  <a:lnTo>
                    <a:pt x="3160152" y="1919031"/>
                  </a:lnTo>
                  <a:lnTo>
                    <a:pt x="3131248" y="1951878"/>
                  </a:lnTo>
                  <a:lnTo>
                    <a:pt x="3098407" y="1980792"/>
                  </a:lnTo>
                  <a:lnTo>
                    <a:pt x="3062035" y="2005362"/>
                  </a:lnTo>
                  <a:lnTo>
                    <a:pt x="3022540" y="2025183"/>
                  </a:lnTo>
                  <a:lnTo>
                    <a:pt x="2980327" y="2039846"/>
                  </a:lnTo>
                  <a:lnTo>
                    <a:pt x="2935804" y="2048943"/>
                  </a:lnTo>
                  <a:lnTo>
                    <a:pt x="2889377" y="2052066"/>
                  </a:lnTo>
                  <a:lnTo>
                    <a:pt x="342011" y="2052066"/>
                  </a:lnTo>
                  <a:lnTo>
                    <a:pt x="295610" y="2048943"/>
                  </a:lnTo>
                  <a:lnTo>
                    <a:pt x="251104" y="2039846"/>
                  </a:lnTo>
                  <a:lnTo>
                    <a:pt x="208901" y="2025183"/>
                  </a:lnTo>
                  <a:lnTo>
                    <a:pt x="169408" y="2005362"/>
                  </a:lnTo>
                  <a:lnTo>
                    <a:pt x="133034" y="1980792"/>
                  </a:lnTo>
                  <a:lnTo>
                    <a:pt x="100187" y="1951878"/>
                  </a:lnTo>
                  <a:lnTo>
                    <a:pt x="71273" y="1919031"/>
                  </a:lnTo>
                  <a:lnTo>
                    <a:pt x="46703" y="1882657"/>
                  </a:lnTo>
                  <a:lnTo>
                    <a:pt x="26882" y="1843164"/>
                  </a:lnTo>
                  <a:lnTo>
                    <a:pt x="12219" y="1800961"/>
                  </a:lnTo>
                  <a:lnTo>
                    <a:pt x="3122" y="1756455"/>
                  </a:lnTo>
                  <a:lnTo>
                    <a:pt x="0" y="1710055"/>
                  </a:lnTo>
                  <a:lnTo>
                    <a:pt x="0" y="342011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779894" y="3620261"/>
              <a:ext cx="228600" cy="904875"/>
            </a:xfrm>
            <a:custGeom>
              <a:avLst/>
              <a:gdLst/>
              <a:ahLst/>
              <a:cxnLst/>
              <a:rect l="l" t="t" r="r" b="b"/>
              <a:pathLst>
                <a:path w="228600" h="904875">
                  <a:moveTo>
                    <a:pt x="76200" y="675767"/>
                  </a:moveTo>
                  <a:lnTo>
                    <a:pt x="0" y="675767"/>
                  </a:lnTo>
                  <a:lnTo>
                    <a:pt x="114300" y="904366"/>
                  </a:lnTo>
                  <a:lnTo>
                    <a:pt x="209550" y="713867"/>
                  </a:lnTo>
                  <a:lnTo>
                    <a:pt x="76200" y="713867"/>
                  </a:lnTo>
                  <a:lnTo>
                    <a:pt x="76200" y="675767"/>
                  </a:lnTo>
                  <a:close/>
                </a:path>
                <a:path w="228600" h="904875">
                  <a:moveTo>
                    <a:pt x="152400" y="0"/>
                  </a:moveTo>
                  <a:lnTo>
                    <a:pt x="76200" y="0"/>
                  </a:lnTo>
                  <a:lnTo>
                    <a:pt x="76200" y="713867"/>
                  </a:lnTo>
                  <a:lnTo>
                    <a:pt x="152400" y="713867"/>
                  </a:lnTo>
                  <a:lnTo>
                    <a:pt x="152400" y="0"/>
                  </a:lnTo>
                  <a:close/>
                </a:path>
                <a:path w="228600" h="904875">
                  <a:moveTo>
                    <a:pt x="228600" y="675767"/>
                  </a:moveTo>
                  <a:lnTo>
                    <a:pt x="152400" y="675767"/>
                  </a:lnTo>
                  <a:lnTo>
                    <a:pt x="152400" y="713867"/>
                  </a:lnTo>
                  <a:lnTo>
                    <a:pt x="209550" y="713867"/>
                  </a:lnTo>
                  <a:lnTo>
                    <a:pt x="228600" y="675767"/>
                  </a:lnTo>
                  <a:close/>
                </a:path>
              </a:pathLst>
            </a:custGeom>
            <a:solidFill>
              <a:srgbClr val="517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698746" y="2303017"/>
            <a:ext cx="1397635" cy="228600"/>
          </a:xfrm>
          <a:custGeom>
            <a:avLst/>
            <a:gdLst/>
            <a:ahLst/>
            <a:cxnLst/>
            <a:rect l="l" t="t" r="r" b="b"/>
            <a:pathLst>
              <a:path w="1397635" h="228600">
                <a:moveTo>
                  <a:pt x="1168654" y="0"/>
                </a:moveTo>
                <a:lnTo>
                  <a:pt x="1168654" y="228600"/>
                </a:lnTo>
                <a:lnTo>
                  <a:pt x="1321054" y="152400"/>
                </a:lnTo>
                <a:lnTo>
                  <a:pt x="1206754" y="152400"/>
                </a:lnTo>
                <a:lnTo>
                  <a:pt x="1206754" y="76200"/>
                </a:lnTo>
                <a:lnTo>
                  <a:pt x="1321054" y="76200"/>
                </a:lnTo>
                <a:lnTo>
                  <a:pt x="1168654" y="0"/>
                </a:lnTo>
                <a:close/>
              </a:path>
              <a:path w="1397635" h="228600">
                <a:moveTo>
                  <a:pt x="1168654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1168654" y="152400"/>
                </a:lnTo>
                <a:lnTo>
                  <a:pt x="1168654" y="76200"/>
                </a:lnTo>
                <a:close/>
              </a:path>
              <a:path w="1397635" h="228600">
                <a:moveTo>
                  <a:pt x="1321054" y="76200"/>
                </a:moveTo>
                <a:lnTo>
                  <a:pt x="1206754" y="76200"/>
                </a:lnTo>
                <a:lnTo>
                  <a:pt x="1206754" y="152400"/>
                </a:lnTo>
                <a:lnTo>
                  <a:pt x="1321054" y="152400"/>
                </a:lnTo>
                <a:lnTo>
                  <a:pt x="1397254" y="114300"/>
                </a:lnTo>
                <a:lnTo>
                  <a:pt x="1321054" y="76200"/>
                </a:lnTo>
                <a:close/>
              </a:path>
            </a:pathLst>
          </a:custGeom>
          <a:solidFill>
            <a:srgbClr val="5174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52670" y="5407914"/>
            <a:ext cx="1243330" cy="228600"/>
          </a:xfrm>
          <a:custGeom>
            <a:avLst/>
            <a:gdLst/>
            <a:ahLst/>
            <a:cxnLst/>
            <a:rect l="l" t="t" r="r" b="b"/>
            <a:pathLst>
              <a:path w="1243329" h="228600">
                <a:moveTo>
                  <a:pt x="228599" y="0"/>
                </a:moveTo>
                <a:lnTo>
                  <a:pt x="0" y="114300"/>
                </a:lnTo>
                <a:lnTo>
                  <a:pt x="228599" y="228574"/>
                </a:lnTo>
                <a:lnTo>
                  <a:pt x="228599" y="152400"/>
                </a:lnTo>
                <a:lnTo>
                  <a:pt x="190499" y="152400"/>
                </a:lnTo>
                <a:lnTo>
                  <a:pt x="190499" y="76200"/>
                </a:lnTo>
                <a:lnTo>
                  <a:pt x="228599" y="76200"/>
                </a:lnTo>
                <a:lnTo>
                  <a:pt x="228599" y="0"/>
                </a:lnTo>
                <a:close/>
              </a:path>
              <a:path w="1243329" h="228600">
                <a:moveTo>
                  <a:pt x="228599" y="76200"/>
                </a:moveTo>
                <a:lnTo>
                  <a:pt x="190499" y="76200"/>
                </a:lnTo>
                <a:lnTo>
                  <a:pt x="190499" y="152400"/>
                </a:lnTo>
                <a:lnTo>
                  <a:pt x="228599" y="152400"/>
                </a:lnTo>
                <a:lnTo>
                  <a:pt x="228599" y="76200"/>
                </a:lnTo>
                <a:close/>
              </a:path>
              <a:path w="1243329" h="228600">
                <a:moveTo>
                  <a:pt x="1243329" y="76200"/>
                </a:moveTo>
                <a:lnTo>
                  <a:pt x="228599" y="76200"/>
                </a:lnTo>
                <a:lnTo>
                  <a:pt x="228599" y="152400"/>
                </a:lnTo>
                <a:lnTo>
                  <a:pt x="1243329" y="152400"/>
                </a:lnTo>
                <a:lnTo>
                  <a:pt x="1243329" y="76200"/>
                </a:lnTo>
                <a:close/>
              </a:path>
            </a:pathLst>
          </a:custGeom>
          <a:solidFill>
            <a:srgbClr val="51748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120" y="52451"/>
            <a:ext cx="85238" cy="79057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61899" y="250647"/>
            <a:ext cx="11468201" cy="598753"/>
          </a:xfrm>
          <a:prstGeom prst="rect">
            <a:avLst/>
          </a:prstGeom>
        </p:spPr>
        <p:txBody>
          <a:bodyPr vert="horz" wrap="square" lIns="0" tIns="74802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95"/>
              </a:spcBef>
            </a:pPr>
            <a:r>
              <a:rPr spc="130" dirty="0">
                <a:latin typeface="Poppins" panose="00000500000000000000" pitchFamily="2" charset="0"/>
                <a:cs typeface="Poppins" panose="00000500000000000000" pitchFamily="2" charset="0"/>
              </a:rPr>
              <a:t>MoldJet</a:t>
            </a:r>
            <a:r>
              <a:rPr spc="-30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10" dirty="0">
                <a:latin typeface="Poppins" panose="00000500000000000000" pitchFamily="2" charset="0"/>
                <a:cs typeface="Poppins" panose="00000500000000000000" pitchFamily="2" charset="0"/>
              </a:rPr>
              <a:t>Technology</a:t>
            </a:r>
          </a:p>
        </p:txBody>
      </p:sp>
      <p:sp>
        <p:nvSpPr>
          <p:cNvPr id="4" name="object 4"/>
          <p:cNvSpPr/>
          <p:nvPr/>
        </p:nvSpPr>
        <p:spPr>
          <a:xfrm>
            <a:off x="1146340" y="4340986"/>
            <a:ext cx="1863089" cy="840105"/>
          </a:xfrm>
          <a:custGeom>
            <a:avLst/>
            <a:gdLst/>
            <a:ahLst/>
            <a:cxnLst/>
            <a:rect l="l" t="t" r="r" b="b"/>
            <a:pathLst>
              <a:path w="1863089" h="840104">
                <a:moveTo>
                  <a:pt x="0" y="80137"/>
                </a:moveTo>
                <a:lnTo>
                  <a:pt x="6299" y="48970"/>
                </a:lnTo>
                <a:lnTo>
                  <a:pt x="23479" y="23494"/>
                </a:lnTo>
                <a:lnTo>
                  <a:pt x="48959" y="6306"/>
                </a:lnTo>
                <a:lnTo>
                  <a:pt x="80162" y="0"/>
                </a:lnTo>
                <a:lnTo>
                  <a:pt x="1782787" y="0"/>
                </a:lnTo>
                <a:lnTo>
                  <a:pt x="1814008" y="6306"/>
                </a:lnTo>
                <a:lnTo>
                  <a:pt x="1839477" y="23494"/>
                </a:lnTo>
                <a:lnTo>
                  <a:pt x="1856636" y="48970"/>
                </a:lnTo>
                <a:lnTo>
                  <a:pt x="1862924" y="80137"/>
                </a:lnTo>
                <a:lnTo>
                  <a:pt x="1862924" y="759713"/>
                </a:lnTo>
                <a:lnTo>
                  <a:pt x="1856636" y="790954"/>
                </a:lnTo>
                <a:lnTo>
                  <a:pt x="1839477" y="816467"/>
                </a:lnTo>
                <a:lnTo>
                  <a:pt x="1814008" y="833669"/>
                </a:lnTo>
                <a:lnTo>
                  <a:pt x="1782787" y="839977"/>
                </a:lnTo>
                <a:lnTo>
                  <a:pt x="80162" y="839977"/>
                </a:lnTo>
                <a:lnTo>
                  <a:pt x="48959" y="833669"/>
                </a:lnTo>
                <a:lnTo>
                  <a:pt x="23479" y="816467"/>
                </a:lnTo>
                <a:lnTo>
                  <a:pt x="6299" y="790954"/>
                </a:lnTo>
                <a:lnTo>
                  <a:pt x="0" y="759713"/>
                </a:lnTo>
                <a:lnTo>
                  <a:pt x="0" y="80137"/>
                </a:lnTo>
                <a:close/>
              </a:path>
            </a:pathLst>
          </a:custGeom>
          <a:ln w="38099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85646" y="4627245"/>
            <a:ext cx="11849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Finished</a:t>
            </a:r>
            <a:r>
              <a:rPr sz="1400" spc="-2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2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Tray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64454" y="4349750"/>
            <a:ext cx="1863089" cy="840105"/>
          </a:xfrm>
          <a:custGeom>
            <a:avLst/>
            <a:gdLst/>
            <a:ahLst/>
            <a:cxnLst/>
            <a:rect l="l" t="t" r="r" b="b"/>
            <a:pathLst>
              <a:path w="1863090" h="840104">
                <a:moveTo>
                  <a:pt x="0" y="80137"/>
                </a:moveTo>
                <a:lnTo>
                  <a:pt x="6308" y="48970"/>
                </a:lnTo>
                <a:lnTo>
                  <a:pt x="23510" y="23495"/>
                </a:lnTo>
                <a:lnTo>
                  <a:pt x="49023" y="6306"/>
                </a:lnTo>
                <a:lnTo>
                  <a:pt x="80264" y="0"/>
                </a:lnTo>
                <a:lnTo>
                  <a:pt x="1782826" y="0"/>
                </a:lnTo>
                <a:lnTo>
                  <a:pt x="1814046" y="6306"/>
                </a:lnTo>
                <a:lnTo>
                  <a:pt x="1839515" y="23495"/>
                </a:lnTo>
                <a:lnTo>
                  <a:pt x="1856674" y="48970"/>
                </a:lnTo>
                <a:lnTo>
                  <a:pt x="1862963" y="80137"/>
                </a:lnTo>
                <a:lnTo>
                  <a:pt x="1862963" y="759713"/>
                </a:lnTo>
                <a:lnTo>
                  <a:pt x="1856674" y="790954"/>
                </a:lnTo>
                <a:lnTo>
                  <a:pt x="1839515" y="816467"/>
                </a:lnTo>
                <a:lnTo>
                  <a:pt x="1814046" y="833669"/>
                </a:lnTo>
                <a:lnTo>
                  <a:pt x="1782826" y="839977"/>
                </a:lnTo>
                <a:lnTo>
                  <a:pt x="80264" y="839977"/>
                </a:lnTo>
                <a:lnTo>
                  <a:pt x="49023" y="833669"/>
                </a:lnTo>
                <a:lnTo>
                  <a:pt x="23510" y="816467"/>
                </a:lnTo>
                <a:lnTo>
                  <a:pt x="6308" y="790954"/>
                </a:lnTo>
                <a:lnTo>
                  <a:pt x="0" y="759713"/>
                </a:lnTo>
                <a:lnTo>
                  <a:pt x="0" y="80137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94096" y="4636134"/>
            <a:ext cx="10052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Demolding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04832" y="4261739"/>
            <a:ext cx="1863089" cy="840105"/>
          </a:xfrm>
          <a:custGeom>
            <a:avLst/>
            <a:gdLst/>
            <a:ahLst/>
            <a:cxnLst/>
            <a:rect l="l" t="t" r="r" b="b"/>
            <a:pathLst>
              <a:path w="1863090" h="840104">
                <a:moveTo>
                  <a:pt x="0" y="80137"/>
                </a:moveTo>
                <a:lnTo>
                  <a:pt x="6308" y="48916"/>
                </a:lnTo>
                <a:lnTo>
                  <a:pt x="23510" y="23447"/>
                </a:lnTo>
                <a:lnTo>
                  <a:pt x="49023" y="6288"/>
                </a:lnTo>
                <a:lnTo>
                  <a:pt x="80264" y="0"/>
                </a:lnTo>
                <a:lnTo>
                  <a:pt x="1782826" y="0"/>
                </a:lnTo>
                <a:lnTo>
                  <a:pt x="1814066" y="6288"/>
                </a:lnTo>
                <a:lnTo>
                  <a:pt x="1839579" y="23447"/>
                </a:lnTo>
                <a:lnTo>
                  <a:pt x="1856781" y="48916"/>
                </a:lnTo>
                <a:lnTo>
                  <a:pt x="1863090" y="80137"/>
                </a:lnTo>
                <a:lnTo>
                  <a:pt x="1863090" y="759713"/>
                </a:lnTo>
                <a:lnTo>
                  <a:pt x="1856781" y="790934"/>
                </a:lnTo>
                <a:lnTo>
                  <a:pt x="1839579" y="816403"/>
                </a:lnTo>
                <a:lnTo>
                  <a:pt x="1814066" y="833562"/>
                </a:lnTo>
                <a:lnTo>
                  <a:pt x="1782826" y="839851"/>
                </a:lnTo>
                <a:lnTo>
                  <a:pt x="80264" y="839851"/>
                </a:lnTo>
                <a:lnTo>
                  <a:pt x="49023" y="833562"/>
                </a:lnTo>
                <a:lnTo>
                  <a:pt x="23510" y="816403"/>
                </a:lnTo>
                <a:lnTo>
                  <a:pt x="6308" y="790934"/>
                </a:lnTo>
                <a:lnTo>
                  <a:pt x="0" y="759713"/>
                </a:lnTo>
                <a:lnTo>
                  <a:pt x="0" y="80137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578720" y="4334636"/>
            <a:ext cx="111887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Thermal </a:t>
            </a:r>
            <a:r>
              <a:rPr sz="14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Debinding</a:t>
            </a:r>
            <a:r>
              <a:rPr sz="1400" spc="8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</a:t>
            </a: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Sintering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0677" y="1664080"/>
            <a:ext cx="3774440" cy="2360930"/>
            <a:chOff x="190677" y="1664080"/>
            <a:chExt cx="3774440" cy="236093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202" y="1673605"/>
              <a:ext cx="3755212" cy="234137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00202" y="1673605"/>
              <a:ext cx="3755390" cy="2341880"/>
            </a:xfrm>
            <a:custGeom>
              <a:avLst/>
              <a:gdLst/>
              <a:ahLst/>
              <a:cxnLst/>
              <a:rect l="l" t="t" r="r" b="b"/>
              <a:pathLst>
                <a:path w="3755390" h="2341879">
                  <a:moveTo>
                    <a:pt x="0" y="390271"/>
                  </a:moveTo>
                  <a:lnTo>
                    <a:pt x="3040" y="341320"/>
                  </a:lnTo>
                  <a:lnTo>
                    <a:pt x="11918" y="294183"/>
                  </a:lnTo>
                  <a:lnTo>
                    <a:pt x="26267" y="249225"/>
                  </a:lnTo>
                  <a:lnTo>
                    <a:pt x="45722" y="206812"/>
                  </a:lnTo>
                  <a:lnTo>
                    <a:pt x="69916" y="167310"/>
                  </a:lnTo>
                  <a:lnTo>
                    <a:pt x="98486" y="131085"/>
                  </a:lnTo>
                  <a:lnTo>
                    <a:pt x="131063" y="98502"/>
                  </a:lnTo>
                  <a:lnTo>
                    <a:pt x="167284" y="69929"/>
                  </a:lnTo>
                  <a:lnTo>
                    <a:pt x="206782" y="45730"/>
                  </a:lnTo>
                  <a:lnTo>
                    <a:pt x="249192" y="26272"/>
                  </a:lnTo>
                  <a:lnTo>
                    <a:pt x="294147" y="11920"/>
                  </a:lnTo>
                  <a:lnTo>
                    <a:pt x="341283" y="3041"/>
                  </a:lnTo>
                  <a:lnTo>
                    <a:pt x="390232" y="0"/>
                  </a:lnTo>
                  <a:lnTo>
                    <a:pt x="3364941" y="0"/>
                  </a:lnTo>
                  <a:lnTo>
                    <a:pt x="3413891" y="3041"/>
                  </a:lnTo>
                  <a:lnTo>
                    <a:pt x="3461028" y="11920"/>
                  </a:lnTo>
                  <a:lnTo>
                    <a:pt x="3505986" y="26272"/>
                  </a:lnTo>
                  <a:lnTo>
                    <a:pt x="3548399" y="45730"/>
                  </a:lnTo>
                  <a:lnTo>
                    <a:pt x="3587901" y="69929"/>
                  </a:lnTo>
                  <a:lnTo>
                    <a:pt x="3624126" y="98502"/>
                  </a:lnTo>
                  <a:lnTo>
                    <a:pt x="3656709" y="131085"/>
                  </a:lnTo>
                  <a:lnTo>
                    <a:pt x="3685282" y="167310"/>
                  </a:lnTo>
                  <a:lnTo>
                    <a:pt x="3709481" y="206812"/>
                  </a:lnTo>
                  <a:lnTo>
                    <a:pt x="3728939" y="249225"/>
                  </a:lnTo>
                  <a:lnTo>
                    <a:pt x="3743291" y="294183"/>
                  </a:lnTo>
                  <a:lnTo>
                    <a:pt x="3752171" y="341320"/>
                  </a:lnTo>
                  <a:lnTo>
                    <a:pt x="3755212" y="390271"/>
                  </a:lnTo>
                  <a:lnTo>
                    <a:pt x="3755212" y="1951228"/>
                  </a:lnTo>
                  <a:lnTo>
                    <a:pt x="3752171" y="2000176"/>
                  </a:lnTo>
                  <a:lnTo>
                    <a:pt x="3743291" y="2047307"/>
                  </a:lnTo>
                  <a:lnTo>
                    <a:pt x="3728939" y="2092256"/>
                  </a:lnTo>
                  <a:lnTo>
                    <a:pt x="3709481" y="2134658"/>
                  </a:lnTo>
                  <a:lnTo>
                    <a:pt x="3685282" y="2174146"/>
                  </a:lnTo>
                  <a:lnTo>
                    <a:pt x="3656709" y="2210357"/>
                  </a:lnTo>
                  <a:lnTo>
                    <a:pt x="3624126" y="2242925"/>
                  </a:lnTo>
                  <a:lnTo>
                    <a:pt x="3587901" y="2271484"/>
                  </a:lnTo>
                  <a:lnTo>
                    <a:pt x="3548399" y="2295670"/>
                  </a:lnTo>
                  <a:lnTo>
                    <a:pt x="3505986" y="2315116"/>
                  </a:lnTo>
                  <a:lnTo>
                    <a:pt x="3461028" y="2329459"/>
                  </a:lnTo>
                  <a:lnTo>
                    <a:pt x="3413891" y="2338333"/>
                  </a:lnTo>
                  <a:lnTo>
                    <a:pt x="3364941" y="2341372"/>
                  </a:lnTo>
                  <a:lnTo>
                    <a:pt x="390232" y="2341372"/>
                  </a:lnTo>
                  <a:lnTo>
                    <a:pt x="341283" y="2338333"/>
                  </a:lnTo>
                  <a:lnTo>
                    <a:pt x="294147" y="2329459"/>
                  </a:lnTo>
                  <a:lnTo>
                    <a:pt x="249192" y="2315116"/>
                  </a:lnTo>
                  <a:lnTo>
                    <a:pt x="206782" y="2295670"/>
                  </a:lnTo>
                  <a:lnTo>
                    <a:pt x="167284" y="2271484"/>
                  </a:lnTo>
                  <a:lnTo>
                    <a:pt x="131063" y="2242925"/>
                  </a:lnTo>
                  <a:lnTo>
                    <a:pt x="98486" y="2210357"/>
                  </a:lnTo>
                  <a:lnTo>
                    <a:pt x="69916" y="2174146"/>
                  </a:lnTo>
                  <a:lnTo>
                    <a:pt x="45722" y="2134658"/>
                  </a:lnTo>
                  <a:lnTo>
                    <a:pt x="26267" y="2092256"/>
                  </a:lnTo>
                  <a:lnTo>
                    <a:pt x="11918" y="2047307"/>
                  </a:lnTo>
                  <a:lnTo>
                    <a:pt x="3040" y="2000176"/>
                  </a:lnTo>
                  <a:lnTo>
                    <a:pt x="0" y="1951228"/>
                  </a:lnTo>
                  <a:lnTo>
                    <a:pt x="0" y="390271"/>
                  </a:lnTo>
                  <a:close/>
                </a:path>
              </a:pathLst>
            </a:custGeom>
            <a:ln w="19050">
              <a:solidFill>
                <a:srgbClr val="0E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168140" y="1658747"/>
            <a:ext cx="3774440" cy="2360930"/>
            <a:chOff x="4168140" y="1658747"/>
            <a:chExt cx="3774440" cy="236093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77665" y="1668399"/>
              <a:ext cx="3755263" cy="23413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177665" y="1668272"/>
              <a:ext cx="3755390" cy="2341880"/>
            </a:xfrm>
            <a:custGeom>
              <a:avLst/>
              <a:gdLst/>
              <a:ahLst/>
              <a:cxnLst/>
              <a:rect l="l" t="t" r="r" b="b"/>
              <a:pathLst>
                <a:path w="3755390" h="2341879">
                  <a:moveTo>
                    <a:pt x="0" y="390270"/>
                  </a:moveTo>
                  <a:lnTo>
                    <a:pt x="3039" y="341320"/>
                  </a:lnTo>
                  <a:lnTo>
                    <a:pt x="11912" y="294183"/>
                  </a:lnTo>
                  <a:lnTo>
                    <a:pt x="26256" y="249225"/>
                  </a:lnTo>
                  <a:lnTo>
                    <a:pt x="45705" y="206812"/>
                  </a:lnTo>
                  <a:lnTo>
                    <a:pt x="69894" y="167310"/>
                  </a:lnTo>
                  <a:lnTo>
                    <a:pt x="98459" y="131085"/>
                  </a:lnTo>
                  <a:lnTo>
                    <a:pt x="131034" y="98502"/>
                  </a:lnTo>
                  <a:lnTo>
                    <a:pt x="167254" y="69929"/>
                  </a:lnTo>
                  <a:lnTo>
                    <a:pt x="206756" y="45730"/>
                  </a:lnTo>
                  <a:lnTo>
                    <a:pt x="249173" y="26272"/>
                  </a:lnTo>
                  <a:lnTo>
                    <a:pt x="294141" y="11920"/>
                  </a:lnTo>
                  <a:lnTo>
                    <a:pt x="341295" y="3041"/>
                  </a:lnTo>
                  <a:lnTo>
                    <a:pt x="390271" y="0"/>
                  </a:lnTo>
                  <a:lnTo>
                    <a:pt x="3364991" y="0"/>
                  </a:lnTo>
                  <a:lnTo>
                    <a:pt x="3413942" y="3041"/>
                  </a:lnTo>
                  <a:lnTo>
                    <a:pt x="3461079" y="11920"/>
                  </a:lnTo>
                  <a:lnTo>
                    <a:pt x="3506037" y="26272"/>
                  </a:lnTo>
                  <a:lnTo>
                    <a:pt x="3548450" y="45730"/>
                  </a:lnTo>
                  <a:lnTo>
                    <a:pt x="3587952" y="69929"/>
                  </a:lnTo>
                  <a:lnTo>
                    <a:pt x="3624177" y="98502"/>
                  </a:lnTo>
                  <a:lnTo>
                    <a:pt x="3656760" y="131085"/>
                  </a:lnTo>
                  <a:lnTo>
                    <a:pt x="3685333" y="167310"/>
                  </a:lnTo>
                  <a:lnTo>
                    <a:pt x="3709532" y="206812"/>
                  </a:lnTo>
                  <a:lnTo>
                    <a:pt x="3728990" y="249225"/>
                  </a:lnTo>
                  <a:lnTo>
                    <a:pt x="3743342" y="294183"/>
                  </a:lnTo>
                  <a:lnTo>
                    <a:pt x="3752221" y="341320"/>
                  </a:lnTo>
                  <a:lnTo>
                    <a:pt x="3755263" y="390270"/>
                  </a:lnTo>
                  <a:lnTo>
                    <a:pt x="3755263" y="1951227"/>
                  </a:lnTo>
                  <a:lnTo>
                    <a:pt x="3752221" y="2000178"/>
                  </a:lnTo>
                  <a:lnTo>
                    <a:pt x="3743342" y="2047315"/>
                  </a:lnTo>
                  <a:lnTo>
                    <a:pt x="3728990" y="2092273"/>
                  </a:lnTo>
                  <a:lnTo>
                    <a:pt x="3709532" y="2134686"/>
                  </a:lnTo>
                  <a:lnTo>
                    <a:pt x="3685333" y="2174188"/>
                  </a:lnTo>
                  <a:lnTo>
                    <a:pt x="3656760" y="2210413"/>
                  </a:lnTo>
                  <a:lnTo>
                    <a:pt x="3624177" y="2242996"/>
                  </a:lnTo>
                  <a:lnTo>
                    <a:pt x="3587952" y="2271569"/>
                  </a:lnTo>
                  <a:lnTo>
                    <a:pt x="3548450" y="2295768"/>
                  </a:lnTo>
                  <a:lnTo>
                    <a:pt x="3506037" y="2315226"/>
                  </a:lnTo>
                  <a:lnTo>
                    <a:pt x="3461079" y="2329578"/>
                  </a:lnTo>
                  <a:lnTo>
                    <a:pt x="3413942" y="2338457"/>
                  </a:lnTo>
                  <a:lnTo>
                    <a:pt x="3364991" y="2341498"/>
                  </a:lnTo>
                  <a:lnTo>
                    <a:pt x="390271" y="2341498"/>
                  </a:lnTo>
                  <a:lnTo>
                    <a:pt x="341295" y="2338457"/>
                  </a:lnTo>
                  <a:lnTo>
                    <a:pt x="294141" y="2329578"/>
                  </a:lnTo>
                  <a:lnTo>
                    <a:pt x="249173" y="2315226"/>
                  </a:lnTo>
                  <a:lnTo>
                    <a:pt x="206756" y="2295768"/>
                  </a:lnTo>
                  <a:lnTo>
                    <a:pt x="167254" y="2271569"/>
                  </a:lnTo>
                  <a:lnTo>
                    <a:pt x="131034" y="2242996"/>
                  </a:lnTo>
                  <a:lnTo>
                    <a:pt x="98459" y="2210413"/>
                  </a:lnTo>
                  <a:lnTo>
                    <a:pt x="69894" y="2174188"/>
                  </a:lnTo>
                  <a:lnTo>
                    <a:pt x="45705" y="2134686"/>
                  </a:lnTo>
                  <a:lnTo>
                    <a:pt x="26256" y="2092273"/>
                  </a:lnTo>
                  <a:lnTo>
                    <a:pt x="11912" y="2047315"/>
                  </a:lnTo>
                  <a:lnTo>
                    <a:pt x="3039" y="2000178"/>
                  </a:lnTo>
                  <a:lnTo>
                    <a:pt x="0" y="1951227"/>
                  </a:lnTo>
                  <a:lnTo>
                    <a:pt x="0" y="390270"/>
                  </a:lnTo>
                  <a:close/>
                </a:path>
              </a:pathLst>
            </a:custGeom>
            <a:ln w="19050">
              <a:solidFill>
                <a:srgbClr val="0E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145526" y="1658747"/>
            <a:ext cx="3774440" cy="2360930"/>
            <a:chOff x="8145526" y="1658747"/>
            <a:chExt cx="3774440" cy="236093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55051" y="1668399"/>
              <a:ext cx="3755262" cy="234137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55051" y="1668272"/>
              <a:ext cx="3755390" cy="2341880"/>
            </a:xfrm>
            <a:custGeom>
              <a:avLst/>
              <a:gdLst/>
              <a:ahLst/>
              <a:cxnLst/>
              <a:rect l="l" t="t" r="r" b="b"/>
              <a:pathLst>
                <a:path w="3755390" h="2341879">
                  <a:moveTo>
                    <a:pt x="0" y="390270"/>
                  </a:moveTo>
                  <a:lnTo>
                    <a:pt x="3041" y="341320"/>
                  </a:lnTo>
                  <a:lnTo>
                    <a:pt x="11920" y="294183"/>
                  </a:lnTo>
                  <a:lnTo>
                    <a:pt x="26272" y="249225"/>
                  </a:lnTo>
                  <a:lnTo>
                    <a:pt x="45730" y="206812"/>
                  </a:lnTo>
                  <a:lnTo>
                    <a:pt x="69929" y="167310"/>
                  </a:lnTo>
                  <a:lnTo>
                    <a:pt x="98502" y="131085"/>
                  </a:lnTo>
                  <a:lnTo>
                    <a:pt x="131085" y="98502"/>
                  </a:lnTo>
                  <a:lnTo>
                    <a:pt x="167310" y="69929"/>
                  </a:lnTo>
                  <a:lnTo>
                    <a:pt x="206812" y="45730"/>
                  </a:lnTo>
                  <a:lnTo>
                    <a:pt x="249225" y="26272"/>
                  </a:lnTo>
                  <a:lnTo>
                    <a:pt x="294183" y="11920"/>
                  </a:lnTo>
                  <a:lnTo>
                    <a:pt x="341320" y="3041"/>
                  </a:lnTo>
                  <a:lnTo>
                    <a:pt x="390271" y="0"/>
                  </a:lnTo>
                  <a:lnTo>
                    <a:pt x="3364992" y="0"/>
                  </a:lnTo>
                  <a:lnTo>
                    <a:pt x="3413942" y="3041"/>
                  </a:lnTo>
                  <a:lnTo>
                    <a:pt x="3461079" y="11920"/>
                  </a:lnTo>
                  <a:lnTo>
                    <a:pt x="3506037" y="26272"/>
                  </a:lnTo>
                  <a:lnTo>
                    <a:pt x="3548450" y="45730"/>
                  </a:lnTo>
                  <a:lnTo>
                    <a:pt x="3587952" y="69929"/>
                  </a:lnTo>
                  <a:lnTo>
                    <a:pt x="3624177" y="98502"/>
                  </a:lnTo>
                  <a:lnTo>
                    <a:pt x="3656760" y="131085"/>
                  </a:lnTo>
                  <a:lnTo>
                    <a:pt x="3685333" y="167310"/>
                  </a:lnTo>
                  <a:lnTo>
                    <a:pt x="3709532" y="206812"/>
                  </a:lnTo>
                  <a:lnTo>
                    <a:pt x="3728990" y="249225"/>
                  </a:lnTo>
                  <a:lnTo>
                    <a:pt x="3743342" y="294183"/>
                  </a:lnTo>
                  <a:lnTo>
                    <a:pt x="3752221" y="341320"/>
                  </a:lnTo>
                  <a:lnTo>
                    <a:pt x="3755263" y="390270"/>
                  </a:lnTo>
                  <a:lnTo>
                    <a:pt x="3755263" y="1951227"/>
                  </a:lnTo>
                  <a:lnTo>
                    <a:pt x="3752221" y="2000178"/>
                  </a:lnTo>
                  <a:lnTo>
                    <a:pt x="3743342" y="2047315"/>
                  </a:lnTo>
                  <a:lnTo>
                    <a:pt x="3728990" y="2092273"/>
                  </a:lnTo>
                  <a:lnTo>
                    <a:pt x="3709532" y="2134686"/>
                  </a:lnTo>
                  <a:lnTo>
                    <a:pt x="3685333" y="2174188"/>
                  </a:lnTo>
                  <a:lnTo>
                    <a:pt x="3656760" y="2210413"/>
                  </a:lnTo>
                  <a:lnTo>
                    <a:pt x="3624177" y="2242996"/>
                  </a:lnTo>
                  <a:lnTo>
                    <a:pt x="3587952" y="2271569"/>
                  </a:lnTo>
                  <a:lnTo>
                    <a:pt x="3548450" y="2295768"/>
                  </a:lnTo>
                  <a:lnTo>
                    <a:pt x="3506037" y="2315226"/>
                  </a:lnTo>
                  <a:lnTo>
                    <a:pt x="3461079" y="2329578"/>
                  </a:lnTo>
                  <a:lnTo>
                    <a:pt x="3413942" y="2338457"/>
                  </a:lnTo>
                  <a:lnTo>
                    <a:pt x="3364992" y="2341498"/>
                  </a:lnTo>
                  <a:lnTo>
                    <a:pt x="390271" y="2341498"/>
                  </a:lnTo>
                  <a:lnTo>
                    <a:pt x="341320" y="2338457"/>
                  </a:lnTo>
                  <a:lnTo>
                    <a:pt x="294183" y="2329578"/>
                  </a:lnTo>
                  <a:lnTo>
                    <a:pt x="249225" y="2315226"/>
                  </a:lnTo>
                  <a:lnTo>
                    <a:pt x="206812" y="2295768"/>
                  </a:lnTo>
                  <a:lnTo>
                    <a:pt x="167310" y="2271569"/>
                  </a:lnTo>
                  <a:lnTo>
                    <a:pt x="131085" y="2242996"/>
                  </a:lnTo>
                  <a:lnTo>
                    <a:pt x="98502" y="2210413"/>
                  </a:lnTo>
                  <a:lnTo>
                    <a:pt x="69929" y="2174188"/>
                  </a:lnTo>
                  <a:lnTo>
                    <a:pt x="45730" y="2134686"/>
                  </a:lnTo>
                  <a:lnTo>
                    <a:pt x="26272" y="2092273"/>
                  </a:lnTo>
                  <a:lnTo>
                    <a:pt x="11920" y="2047315"/>
                  </a:lnTo>
                  <a:lnTo>
                    <a:pt x="3041" y="2000178"/>
                  </a:lnTo>
                  <a:lnTo>
                    <a:pt x="0" y="1951227"/>
                  </a:lnTo>
                  <a:lnTo>
                    <a:pt x="0" y="390270"/>
                  </a:lnTo>
                  <a:close/>
                </a:path>
              </a:pathLst>
            </a:custGeom>
            <a:ln w="19050">
              <a:solidFill>
                <a:srgbClr val="0E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120" y="52451"/>
            <a:ext cx="85242" cy="79057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689607" y="4704588"/>
            <a:ext cx="1863089" cy="840105"/>
          </a:xfrm>
          <a:custGeom>
            <a:avLst/>
            <a:gdLst/>
            <a:ahLst/>
            <a:cxnLst/>
            <a:rect l="l" t="t" r="r" b="b"/>
            <a:pathLst>
              <a:path w="1863089" h="840104">
                <a:moveTo>
                  <a:pt x="0" y="80137"/>
                </a:moveTo>
                <a:lnTo>
                  <a:pt x="6288" y="48970"/>
                </a:lnTo>
                <a:lnTo>
                  <a:pt x="23447" y="23495"/>
                </a:lnTo>
                <a:lnTo>
                  <a:pt x="48916" y="6306"/>
                </a:lnTo>
                <a:lnTo>
                  <a:pt x="80137" y="0"/>
                </a:lnTo>
                <a:lnTo>
                  <a:pt x="1782699" y="0"/>
                </a:lnTo>
                <a:lnTo>
                  <a:pt x="1813939" y="6306"/>
                </a:lnTo>
                <a:lnTo>
                  <a:pt x="1839452" y="23495"/>
                </a:lnTo>
                <a:lnTo>
                  <a:pt x="1856654" y="48970"/>
                </a:lnTo>
                <a:lnTo>
                  <a:pt x="1862963" y="80137"/>
                </a:lnTo>
                <a:lnTo>
                  <a:pt x="1862963" y="759841"/>
                </a:lnTo>
                <a:lnTo>
                  <a:pt x="1856654" y="791007"/>
                </a:lnTo>
                <a:lnTo>
                  <a:pt x="1839452" y="816483"/>
                </a:lnTo>
                <a:lnTo>
                  <a:pt x="1813939" y="833671"/>
                </a:lnTo>
                <a:lnTo>
                  <a:pt x="1782699" y="839978"/>
                </a:lnTo>
                <a:lnTo>
                  <a:pt x="80137" y="839978"/>
                </a:lnTo>
                <a:lnTo>
                  <a:pt x="48916" y="833671"/>
                </a:lnTo>
                <a:lnTo>
                  <a:pt x="23447" y="816482"/>
                </a:lnTo>
                <a:lnTo>
                  <a:pt x="6288" y="791007"/>
                </a:lnTo>
                <a:lnTo>
                  <a:pt x="0" y="759841"/>
                </a:lnTo>
                <a:lnTo>
                  <a:pt x="0" y="80137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91970" y="4777485"/>
            <a:ext cx="972819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Paste </a:t>
            </a: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Deposition </a:t>
            </a:r>
            <a:r>
              <a:rPr sz="14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Station</a:t>
            </a:r>
            <a:r>
              <a:rPr sz="1400" spc="12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0899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95"/>
              </a:spcBef>
            </a:pPr>
            <a:r>
              <a:rPr sz="3100" spc="114" dirty="0">
                <a:latin typeface="Poppins" panose="00000500000000000000" pitchFamily="2" charset="0"/>
                <a:cs typeface="Poppins" panose="00000500000000000000" pitchFamily="2" charset="0"/>
              </a:rPr>
              <a:t>MoldJet</a:t>
            </a:r>
            <a:r>
              <a:rPr sz="3100" spc="-14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3100" dirty="0">
                <a:latin typeface="Poppins" panose="00000500000000000000" pitchFamily="2" charset="0"/>
                <a:cs typeface="Poppins" panose="00000500000000000000" pitchFamily="2" charset="0"/>
              </a:rPr>
              <a:t>Technology</a:t>
            </a:r>
            <a:r>
              <a:rPr sz="3100" spc="-14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3100" spc="-10" dirty="0">
                <a:latin typeface="Poppins" panose="00000500000000000000" pitchFamily="2" charset="0"/>
                <a:cs typeface="Poppins" panose="00000500000000000000" pitchFamily="2" charset="0"/>
              </a:rPr>
              <a:t>Overview</a:t>
            </a:r>
            <a:endParaRPr sz="3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604" y="6516116"/>
            <a:ext cx="3853179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solidFill>
                  <a:srgbClr val="7E7E7E"/>
                </a:solidFill>
                <a:latin typeface="Lucida Sans Unicode"/>
                <a:cs typeface="Lucida Sans Unicode"/>
              </a:rPr>
              <a:t>This</a:t>
            </a:r>
            <a:r>
              <a:rPr sz="800" spc="4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7E7E7E"/>
                </a:solidFill>
                <a:latin typeface="Lucida Sans Unicode"/>
                <a:cs typeface="Lucida Sans Unicode"/>
              </a:rPr>
              <a:t>document</a:t>
            </a:r>
            <a:r>
              <a:rPr sz="800" spc="1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25" dirty="0">
                <a:solidFill>
                  <a:srgbClr val="7E7E7E"/>
                </a:solidFill>
                <a:latin typeface="Lucida Sans Unicode"/>
                <a:cs typeface="Lucida Sans Unicode"/>
              </a:rPr>
              <a:t>is</a:t>
            </a:r>
            <a:r>
              <a:rPr sz="800" spc="25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7E7E7E"/>
                </a:solidFill>
                <a:latin typeface="Lucida Sans Unicode"/>
                <a:cs typeface="Lucida Sans Unicode"/>
              </a:rPr>
              <a:t>Tritone</a:t>
            </a:r>
            <a:r>
              <a:rPr sz="800" spc="5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7E7E7E"/>
                </a:solidFill>
                <a:latin typeface="Lucida Sans Unicode"/>
                <a:cs typeface="Lucida Sans Unicode"/>
              </a:rPr>
              <a:t>intellectual</a:t>
            </a:r>
            <a:r>
              <a:rPr sz="800" spc="5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7E7E7E"/>
                </a:solidFill>
                <a:latin typeface="Lucida Sans Unicode"/>
                <a:cs typeface="Lucida Sans Unicode"/>
              </a:rPr>
              <a:t>property; any</a:t>
            </a:r>
            <a:r>
              <a:rPr sz="800" spc="35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7E7E7E"/>
                </a:solidFill>
                <a:latin typeface="Lucida Sans Unicode"/>
                <a:cs typeface="Lucida Sans Unicode"/>
              </a:rPr>
              <a:t>copy</a:t>
            </a:r>
            <a:r>
              <a:rPr sz="800" spc="3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25" dirty="0">
                <a:solidFill>
                  <a:srgbClr val="7E7E7E"/>
                </a:solidFill>
                <a:latin typeface="Lucida Sans Unicode"/>
                <a:cs typeface="Lucida Sans Unicode"/>
              </a:rPr>
              <a:t>is</a:t>
            </a:r>
            <a:r>
              <a:rPr sz="800" spc="3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7E7E7E"/>
                </a:solidFill>
                <a:latin typeface="Lucida Sans Unicode"/>
                <a:cs typeface="Lucida Sans Unicode"/>
              </a:rPr>
              <a:t>strictly</a:t>
            </a:r>
            <a:r>
              <a:rPr sz="800" spc="4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7E7E7E"/>
                </a:solidFill>
                <a:latin typeface="Lucida Sans Unicode"/>
                <a:cs typeface="Lucida Sans Unicode"/>
              </a:rPr>
              <a:t>prohibited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11039" y="1558036"/>
            <a:ext cx="1649095" cy="840105"/>
          </a:xfrm>
          <a:custGeom>
            <a:avLst/>
            <a:gdLst/>
            <a:ahLst/>
            <a:cxnLst/>
            <a:rect l="l" t="t" r="r" b="b"/>
            <a:pathLst>
              <a:path w="1649095" h="840105">
                <a:moveTo>
                  <a:pt x="0" y="80137"/>
                </a:moveTo>
                <a:lnTo>
                  <a:pt x="6288" y="48916"/>
                </a:lnTo>
                <a:lnTo>
                  <a:pt x="23447" y="23447"/>
                </a:lnTo>
                <a:lnTo>
                  <a:pt x="48916" y="6288"/>
                </a:lnTo>
                <a:lnTo>
                  <a:pt x="80137" y="0"/>
                </a:lnTo>
                <a:lnTo>
                  <a:pt x="1568323" y="0"/>
                </a:lnTo>
                <a:lnTo>
                  <a:pt x="1599563" y="6288"/>
                </a:lnTo>
                <a:lnTo>
                  <a:pt x="1625076" y="23447"/>
                </a:lnTo>
                <a:lnTo>
                  <a:pt x="1642278" y="48916"/>
                </a:lnTo>
                <a:lnTo>
                  <a:pt x="1648587" y="80137"/>
                </a:lnTo>
                <a:lnTo>
                  <a:pt x="1648587" y="759714"/>
                </a:lnTo>
                <a:lnTo>
                  <a:pt x="1642278" y="790934"/>
                </a:lnTo>
                <a:lnTo>
                  <a:pt x="1625076" y="816403"/>
                </a:lnTo>
                <a:lnTo>
                  <a:pt x="1599563" y="833562"/>
                </a:lnTo>
                <a:lnTo>
                  <a:pt x="1568323" y="839851"/>
                </a:lnTo>
                <a:lnTo>
                  <a:pt x="80137" y="839851"/>
                </a:lnTo>
                <a:lnTo>
                  <a:pt x="48916" y="833562"/>
                </a:lnTo>
                <a:lnTo>
                  <a:pt x="23447" y="816403"/>
                </a:lnTo>
                <a:lnTo>
                  <a:pt x="6288" y="790934"/>
                </a:lnTo>
                <a:lnTo>
                  <a:pt x="0" y="759714"/>
                </a:lnTo>
                <a:lnTo>
                  <a:pt x="0" y="80137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93291" y="1097407"/>
            <a:ext cx="9163050" cy="109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Dominant</a:t>
            </a:r>
            <a:r>
              <a:rPr sz="2000" spc="-170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000" spc="500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</a:t>
            </a:r>
            <a:r>
              <a:rPr sz="2000" spc="-155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000" spc="-75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  <a:r>
              <a:rPr sz="2000" spc="-155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000" spc="-70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Independent</a:t>
            </a:r>
            <a:r>
              <a:rPr sz="2000" spc="-165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000" spc="-125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Process</a:t>
            </a:r>
            <a:r>
              <a:rPr sz="2000" spc="-185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000" spc="-120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Steps</a:t>
            </a:r>
            <a:r>
              <a:rPr sz="2000" spc="-185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000" spc="-114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</a:t>
            </a:r>
            <a:r>
              <a:rPr sz="2000" spc="-165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000" spc="-95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Proven</a:t>
            </a:r>
            <a:r>
              <a:rPr sz="2000" spc="-160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000" spc="-90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Industrial</a:t>
            </a:r>
            <a:r>
              <a:rPr sz="2000" spc="-170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000" spc="-20" dirty="0">
                <a:solidFill>
                  <a:srgbClr val="5F8FB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Format</a:t>
            </a:r>
            <a:endParaRPr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33445" marR="4792980">
              <a:lnSpc>
                <a:spcPct val="100000"/>
              </a:lnSpc>
              <a:spcBef>
                <a:spcPts val="2635"/>
              </a:spcBef>
            </a:pPr>
            <a:r>
              <a:rPr sz="14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Station</a:t>
            </a:r>
            <a:r>
              <a:rPr sz="1400" spc="1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 </a:t>
            </a: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Inspection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55889" y="2309622"/>
            <a:ext cx="1863089" cy="840105"/>
          </a:xfrm>
          <a:custGeom>
            <a:avLst/>
            <a:gdLst/>
            <a:ahLst/>
            <a:cxnLst/>
            <a:rect l="l" t="t" r="r" b="b"/>
            <a:pathLst>
              <a:path w="1863090" h="840105">
                <a:moveTo>
                  <a:pt x="0" y="80137"/>
                </a:moveTo>
                <a:lnTo>
                  <a:pt x="6288" y="48970"/>
                </a:lnTo>
                <a:lnTo>
                  <a:pt x="23447" y="23495"/>
                </a:lnTo>
                <a:lnTo>
                  <a:pt x="48916" y="6306"/>
                </a:lnTo>
                <a:lnTo>
                  <a:pt x="80137" y="0"/>
                </a:lnTo>
                <a:lnTo>
                  <a:pt x="1782826" y="0"/>
                </a:lnTo>
                <a:lnTo>
                  <a:pt x="1813992" y="6306"/>
                </a:lnTo>
                <a:lnTo>
                  <a:pt x="1839468" y="23495"/>
                </a:lnTo>
                <a:lnTo>
                  <a:pt x="1856656" y="48970"/>
                </a:lnTo>
                <a:lnTo>
                  <a:pt x="1862963" y="80137"/>
                </a:lnTo>
                <a:lnTo>
                  <a:pt x="1862963" y="759841"/>
                </a:lnTo>
                <a:lnTo>
                  <a:pt x="1856656" y="791007"/>
                </a:lnTo>
                <a:lnTo>
                  <a:pt x="1839468" y="816483"/>
                </a:lnTo>
                <a:lnTo>
                  <a:pt x="1813992" y="833671"/>
                </a:lnTo>
                <a:lnTo>
                  <a:pt x="1782826" y="839978"/>
                </a:lnTo>
                <a:lnTo>
                  <a:pt x="80137" y="839978"/>
                </a:lnTo>
                <a:lnTo>
                  <a:pt x="48916" y="833671"/>
                </a:lnTo>
                <a:lnTo>
                  <a:pt x="23447" y="816482"/>
                </a:lnTo>
                <a:lnTo>
                  <a:pt x="6288" y="791007"/>
                </a:lnTo>
                <a:lnTo>
                  <a:pt x="0" y="759841"/>
                </a:lnTo>
                <a:lnTo>
                  <a:pt x="0" y="80137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59267" y="2488819"/>
            <a:ext cx="9613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Station</a:t>
            </a:r>
            <a:r>
              <a:rPr sz="1400" spc="1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 </a:t>
            </a: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Hardening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255889" y="4704588"/>
            <a:ext cx="1863089" cy="840105"/>
          </a:xfrm>
          <a:custGeom>
            <a:avLst/>
            <a:gdLst/>
            <a:ahLst/>
            <a:cxnLst/>
            <a:rect l="l" t="t" r="r" b="b"/>
            <a:pathLst>
              <a:path w="1863090" h="840104">
                <a:moveTo>
                  <a:pt x="0" y="80137"/>
                </a:moveTo>
                <a:lnTo>
                  <a:pt x="6288" y="48970"/>
                </a:lnTo>
                <a:lnTo>
                  <a:pt x="23447" y="23495"/>
                </a:lnTo>
                <a:lnTo>
                  <a:pt x="48916" y="6306"/>
                </a:lnTo>
                <a:lnTo>
                  <a:pt x="80137" y="0"/>
                </a:lnTo>
                <a:lnTo>
                  <a:pt x="1782826" y="0"/>
                </a:lnTo>
                <a:lnTo>
                  <a:pt x="1813992" y="6306"/>
                </a:lnTo>
                <a:lnTo>
                  <a:pt x="1839468" y="23495"/>
                </a:lnTo>
                <a:lnTo>
                  <a:pt x="1856656" y="48970"/>
                </a:lnTo>
                <a:lnTo>
                  <a:pt x="1862963" y="80137"/>
                </a:lnTo>
                <a:lnTo>
                  <a:pt x="1862963" y="759841"/>
                </a:lnTo>
                <a:lnTo>
                  <a:pt x="1856656" y="791007"/>
                </a:lnTo>
                <a:lnTo>
                  <a:pt x="1839468" y="816483"/>
                </a:lnTo>
                <a:lnTo>
                  <a:pt x="1813992" y="833671"/>
                </a:lnTo>
                <a:lnTo>
                  <a:pt x="1782826" y="839978"/>
                </a:lnTo>
                <a:lnTo>
                  <a:pt x="80137" y="839978"/>
                </a:lnTo>
                <a:lnTo>
                  <a:pt x="48916" y="833671"/>
                </a:lnTo>
                <a:lnTo>
                  <a:pt x="23447" y="816482"/>
                </a:lnTo>
                <a:lnTo>
                  <a:pt x="6288" y="791007"/>
                </a:lnTo>
                <a:lnTo>
                  <a:pt x="0" y="759841"/>
                </a:lnTo>
                <a:lnTo>
                  <a:pt x="0" y="80137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359267" y="4884165"/>
            <a:ext cx="81470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Drying </a:t>
            </a:r>
            <a:r>
              <a:rPr sz="14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Station</a:t>
            </a:r>
            <a:r>
              <a:rPr sz="1400" spc="1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11039" y="5433440"/>
            <a:ext cx="1786255" cy="840105"/>
          </a:xfrm>
          <a:custGeom>
            <a:avLst/>
            <a:gdLst/>
            <a:ahLst/>
            <a:cxnLst/>
            <a:rect l="l" t="t" r="r" b="b"/>
            <a:pathLst>
              <a:path w="1786254" h="840104">
                <a:moveTo>
                  <a:pt x="0" y="80263"/>
                </a:moveTo>
                <a:lnTo>
                  <a:pt x="6288" y="49023"/>
                </a:lnTo>
                <a:lnTo>
                  <a:pt x="23447" y="23510"/>
                </a:lnTo>
                <a:lnTo>
                  <a:pt x="48916" y="6308"/>
                </a:lnTo>
                <a:lnTo>
                  <a:pt x="80137" y="0"/>
                </a:lnTo>
                <a:lnTo>
                  <a:pt x="1706118" y="0"/>
                </a:lnTo>
                <a:lnTo>
                  <a:pt x="1737338" y="6308"/>
                </a:lnTo>
                <a:lnTo>
                  <a:pt x="1762807" y="23510"/>
                </a:lnTo>
                <a:lnTo>
                  <a:pt x="1779966" y="49023"/>
                </a:lnTo>
                <a:lnTo>
                  <a:pt x="1786255" y="80263"/>
                </a:lnTo>
                <a:lnTo>
                  <a:pt x="1786255" y="759815"/>
                </a:lnTo>
                <a:lnTo>
                  <a:pt x="1779966" y="791018"/>
                </a:lnTo>
                <a:lnTo>
                  <a:pt x="1762807" y="816498"/>
                </a:lnTo>
                <a:lnTo>
                  <a:pt x="1737338" y="833678"/>
                </a:lnTo>
                <a:lnTo>
                  <a:pt x="1706118" y="839977"/>
                </a:lnTo>
                <a:lnTo>
                  <a:pt x="80137" y="839977"/>
                </a:lnTo>
                <a:lnTo>
                  <a:pt x="48916" y="833678"/>
                </a:lnTo>
                <a:lnTo>
                  <a:pt x="23447" y="816498"/>
                </a:lnTo>
                <a:lnTo>
                  <a:pt x="6288" y="791018"/>
                </a:lnTo>
                <a:lnTo>
                  <a:pt x="0" y="759815"/>
                </a:lnTo>
                <a:lnTo>
                  <a:pt x="0" y="80263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114035" y="5613298"/>
            <a:ext cx="80708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Drying </a:t>
            </a:r>
            <a:r>
              <a:rPr sz="14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Station</a:t>
            </a:r>
            <a:r>
              <a:rPr sz="1400" spc="1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7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89607" y="2433827"/>
            <a:ext cx="1863089" cy="840105"/>
          </a:xfrm>
          <a:custGeom>
            <a:avLst/>
            <a:gdLst/>
            <a:ahLst/>
            <a:cxnLst/>
            <a:rect l="l" t="t" r="r" b="b"/>
            <a:pathLst>
              <a:path w="1863089" h="840104">
                <a:moveTo>
                  <a:pt x="0" y="80137"/>
                </a:moveTo>
                <a:lnTo>
                  <a:pt x="6288" y="48970"/>
                </a:lnTo>
                <a:lnTo>
                  <a:pt x="23447" y="23495"/>
                </a:lnTo>
                <a:lnTo>
                  <a:pt x="48916" y="6306"/>
                </a:lnTo>
                <a:lnTo>
                  <a:pt x="80137" y="0"/>
                </a:lnTo>
                <a:lnTo>
                  <a:pt x="1782699" y="0"/>
                </a:lnTo>
                <a:lnTo>
                  <a:pt x="1813939" y="6306"/>
                </a:lnTo>
                <a:lnTo>
                  <a:pt x="1839452" y="23495"/>
                </a:lnTo>
                <a:lnTo>
                  <a:pt x="1856654" y="48970"/>
                </a:lnTo>
                <a:lnTo>
                  <a:pt x="1862963" y="80137"/>
                </a:lnTo>
                <a:lnTo>
                  <a:pt x="1862963" y="759841"/>
                </a:lnTo>
                <a:lnTo>
                  <a:pt x="1856654" y="791007"/>
                </a:lnTo>
                <a:lnTo>
                  <a:pt x="1839452" y="816483"/>
                </a:lnTo>
                <a:lnTo>
                  <a:pt x="1813939" y="833671"/>
                </a:lnTo>
                <a:lnTo>
                  <a:pt x="1782699" y="839978"/>
                </a:lnTo>
                <a:lnTo>
                  <a:pt x="80137" y="839978"/>
                </a:lnTo>
                <a:lnTo>
                  <a:pt x="48916" y="833671"/>
                </a:lnTo>
                <a:lnTo>
                  <a:pt x="23447" y="816482"/>
                </a:lnTo>
                <a:lnTo>
                  <a:pt x="6288" y="791007"/>
                </a:lnTo>
                <a:lnTo>
                  <a:pt x="0" y="759841"/>
                </a:lnTo>
                <a:lnTo>
                  <a:pt x="0" y="80137"/>
                </a:lnTo>
                <a:close/>
              </a:path>
            </a:pathLst>
          </a:custGeom>
          <a:ln w="38100">
            <a:solidFill>
              <a:srgbClr val="223B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791970" y="2509520"/>
            <a:ext cx="759460" cy="6635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300"/>
              </a:lnSpc>
              <a:spcBef>
                <a:spcPts val="114"/>
              </a:spcBef>
            </a:pPr>
            <a:r>
              <a:rPr sz="1400" spc="-2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Mold </a:t>
            </a:r>
            <a:r>
              <a:rPr sz="14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Printing </a:t>
            </a:r>
            <a:r>
              <a:rPr sz="14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Station</a:t>
            </a:r>
            <a:r>
              <a:rPr sz="1400" spc="1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49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175" y="2706877"/>
            <a:ext cx="3750690" cy="2417699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2915983" y="2612935"/>
            <a:ext cx="433070" cy="415925"/>
          </a:xfrm>
          <a:custGeom>
            <a:avLst/>
            <a:gdLst/>
            <a:ahLst/>
            <a:cxnLst/>
            <a:rect l="l" t="t" r="r" b="b"/>
            <a:pathLst>
              <a:path w="433070" h="415925">
                <a:moveTo>
                  <a:pt x="432714" y="22771"/>
                </a:moveTo>
                <a:lnTo>
                  <a:pt x="430923" y="13906"/>
                </a:lnTo>
                <a:lnTo>
                  <a:pt x="426046" y="6667"/>
                </a:lnTo>
                <a:lnTo>
                  <a:pt x="418807" y="1790"/>
                </a:lnTo>
                <a:lnTo>
                  <a:pt x="409943" y="0"/>
                </a:lnTo>
                <a:lnTo>
                  <a:pt x="22771" y="0"/>
                </a:lnTo>
                <a:lnTo>
                  <a:pt x="13906" y="1790"/>
                </a:lnTo>
                <a:lnTo>
                  <a:pt x="6667" y="6667"/>
                </a:lnTo>
                <a:lnTo>
                  <a:pt x="1790" y="13906"/>
                </a:lnTo>
                <a:lnTo>
                  <a:pt x="0" y="22771"/>
                </a:lnTo>
                <a:lnTo>
                  <a:pt x="0" y="267563"/>
                </a:lnTo>
                <a:lnTo>
                  <a:pt x="1790" y="276428"/>
                </a:lnTo>
                <a:lnTo>
                  <a:pt x="6667" y="283667"/>
                </a:lnTo>
                <a:lnTo>
                  <a:pt x="13906" y="288556"/>
                </a:lnTo>
                <a:lnTo>
                  <a:pt x="22771" y="290347"/>
                </a:lnTo>
                <a:lnTo>
                  <a:pt x="38849" y="290347"/>
                </a:lnTo>
                <a:lnTo>
                  <a:pt x="62103" y="290347"/>
                </a:lnTo>
                <a:lnTo>
                  <a:pt x="62103" y="373646"/>
                </a:lnTo>
                <a:lnTo>
                  <a:pt x="18211" y="373646"/>
                </a:lnTo>
                <a:lnTo>
                  <a:pt x="18211" y="415366"/>
                </a:lnTo>
                <a:lnTo>
                  <a:pt x="414489" y="415366"/>
                </a:lnTo>
                <a:lnTo>
                  <a:pt x="414489" y="373646"/>
                </a:lnTo>
                <a:lnTo>
                  <a:pt x="370611" y="373646"/>
                </a:lnTo>
                <a:lnTo>
                  <a:pt x="370611" y="290347"/>
                </a:lnTo>
                <a:lnTo>
                  <a:pt x="409943" y="290347"/>
                </a:lnTo>
                <a:lnTo>
                  <a:pt x="418807" y="288556"/>
                </a:lnTo>
                <a:lnTo>
                  <a:pt x="426046" y="283667"/>
                </a:lnTo>
                <a:lnTo>
                  <a:pt x="430923" y="276428"/>
                </a:lnTo>
                <a:lnTo>
                  <a:pt x="432714" y="267563"/>
                </a:lnTo>
                <a:lnTo>
                  <a:pt x="432714" y="22771"/>
                </a:lnTo>
                <a:close/>
              </a:path>
            </a:pathLst>
          </a:custGeom>
          <a:solidFill>
            <a:srgbClr val="51748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952393" y="4853302"/>
            <a:ext cx="423545" cy="558165"/>
            <a:chOff x="2952393" y="4853302"/>
            <a:chExt cx="423545" cy="558165"/>
          </a:xfrm>
        </p:grpSpPr>
        <p:sp>
          <p:nvSpPr>
            <p:cNvPr id="20" name="object 20"/>
            <p:cNvSpPr/>
            <p:nvPr/>
          </p:nvSpPr>
          <p:spPr>
            <a:xfrm>
              <a:off x="3042630" y="4886153"/>
              <a:ext cx="300355" cy="300355"/>
            </a:xfrm>
            <a:custGeom>
              <a:avLst/>
              <a:gdLst/>
              <a:ahLst/>
              <a:cxnLst/>
              <a:rect l="l" t="t" r="r" b="b"/>
              <a:pathLst>
                <a:path w="300354" h="300354">
                  <a:moveTo>
                    <a:pt x="143095" y="0"/>
                  </a:moveTo>
                  <a:lnTo>
                    <a:pt x="0" y="169101"/>
                  </a:lnTo>
                  <a:lnTo>
                    <a:pt x="131006" y="300096"/>
                  </a:lnTo>
                  <a:lnTo>
                    <a:pt x="154795" y="279968"/>
                  </a:lnTo>
                  <a:lnTo>
                    <a:pt x="131851" y="279968"/>
                  </a:lnTo>
                  <a:lnTo>
                    <a:pt x="20129" y="168266"/>
                  </a:lnTo>
                  <a:lnTo>
                    <a:pt x="144012" y="21870"/>
                  </a:lnTo>
                  <a:lnTo>
                    <a:pt x="164969" y="21870"/>
                  </a:lnTo>
                  <a:lnTo>
                    <a:pt x="143095" y="0"/>
                  </a:lnTo>
                  <a:close/>
                </a:path>
                <a:path w="300354" h="300354">
                  <a:moveTo>
                    <a:pt x="164969" y="21870"/>
                  </a:moveTo>
                  <a:lnTo>
                    <a:pt x="144012" y="21870"/>
                  </a:lnTo>
                  <a:lnTo>
                    <a:pt x="278259" y="156087"/>
                  </a:lnTo>
                  <a:lnTo>
                    <a:pt x="131851" y="279968"/>
                  </a:lnTo>
                  <a:lnTo>
                    <a:pt x="154795" y="279968"/>
                  </a:lnTo>
                  <a:lnTo>
                    <a:pt x="300122" y="157004"/>
                  </a:lnTo>
                  <a:lnTo>
                    <a:pt x="164969" y="21870"/>
                  </a:lnTo>
                  <a:close/>
                </a:path>
              </a:pathLst>
            </a:custGeom>
            <a:solidFill>
              <a:srgbClr val="517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8920" y="4853302"/>
              <a:ext cx="386685" cy="38578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952393" y="5231461"/>
              <a:ext cx="283845" cy="179705"/>
            </a:xfrm>
            <a:custGeom>
              <a:avLst/>
              <a:gdLst/>
              <a:ahLst/>
              <a:cxnLst/>
              <a:rect l="l" t="t" r="r" b="b"/>
              <a:pathLst>
                <a:path w="283844" h="179704">
                  <a:moveTo>
                    <a:pt x="220823" y="136558"/>
                  </a:moveTo>
                  <a:lnTo>
                    <a:pt x="173315" y="136558"/>
                  </a:lnTo>
                  <a:lnTo>
                    <a:pt x="192736" y="138960"/>
                  </a:lnTo>
                  <a:lnTo>
                    <a:pt x="209192" y="145900"/>
                  </a:lnTo>
                  <a:lnTo>
                    <a:pt x="222029" y="156975"/>
                  </a:lnTo>
                  <a:lnTo>
                    <a:pt x="230592" y="171787"/>
                  </a:lnTo>
                  <a:lnTo>
                    <a:pt x="233451" y="179401"/>
                  </a:lnTo>
                  <a:lnTo>
                    <a:pt x="240765" y="175843"/>
                  </a:lnTo>
                  <a:lnTo>
                    <a:pt x="258651" y="163856"/>
                  </a:lnTo>
                  <a:lnTo>
                    <a:pt x="262950" y="158755"/>
                  </a:lnTo>
                  <a:lnTo>
                    <a:pt x="240974" y="158755"/>
                  </a:lnTo>
                  <a:lnTo>
                    <a:pt x="229555" y="143119"/>
                  </a:lnTo>
                  <a:lnTo>
                    <a:pt x="220823" y="136558"/>
                  </a:lnTo>
                  <a:close/>
                </a:path>
                <a:path w="283844" h="179704">
                  <a:moveTo>
                    <a:pt x="250325" y="46227"/>
                  </a:moveTo>
                  <a:lnTo>
                    <a:pt x="207648" y="46227"/>
                  </a:lnTo>
                  <a:lnTo>
                    <a:pt x="231463" y="51047"/>
                  </a:lnTo>
                  <a:lnTo>
                    <a:pt x="250929" y="64183"/>
                  </a:lnTo>
                  <a:lnTo>
                    <a:pt x="264063" y="83650"/>
                  </a:lnTo>
                  <a:lnTo>
                    <a:pt x="268882" y="107464"/>
                  </a:lnTo>
                  <a:lnTo>
                    <a:pt x="267097" y="121730"/>
                  </a:lnTo>
                  <a:lnTo>
                    <a:pt x="267066" y="121980"/>
                  </a:lnTo>
                  <a:lnTo>
                    <a:pt x="266967" y="122775"/>
                  </a:lnTo>
                  <a:lnTo>
                    <a:pt x="261541" y="136558"/>
                  </a:lnTo>
                  <a:lnTo>
                    <a:pt x="261399" y="136861"/>
                  </a:lnTo>
                  <a:lnTo>
                    <a:pt x="252671" y="148967"/>
                  </a:lnTo>
                  <a:lnTo>
                    <a:pt x="240974" y="158755"/>
                  </a:lnTo>
                  <a:lnTo>
                    <a:pt x="262950" y="158755"/>
                  </a:lnTo>
                  <a:lnTo>
                    <a:pt x="272168" y="147821"/>
                  </a:lnTo>
                  <a:lnTo>
                    <a:pt x="280719" y="128698"/>
                  </a:lnTo>
                  <a:lnTo>
                    <a:pt x="283700" y="107464"/>
                  </a:lnTo>
                  <a:lnTo>
                    <a:pt x="277716" y="77876"/>
                  </a:lnTo>
                  <a:lnTo>
                    <a:pt x="261401" y="53700"/>
                  </a:lnTo>
                  <a:lnTo>
                    <a:pt x="250325" y="46227"/>
                  </a:lnTo>
                  <a:close/>
                </a:path>
                <a:path w="283844" h="179704">
                  <a:moveTo>
                    <a:pt x="50240" y="0"/>
                  </a:moveTo>
                  <a:lnTo>
                    <a:pt x="11531" y="31558"/>
                  </a:lnTo>
                  <a:lnTo>
                    <a:pt x="0" y="71945"/>
                  </a:lnTo>
                  <a:lnTo>
                    <a:pt x="5985" y="101515"/>
                  </a:lnTo>
                  <a:lnTo>
                    <a:pt x="22303" y="125694"/>
                  </a:lnTo>
                  <a:lnTo>
                    <a:pt x="46487" y="142011"/>
                  </a:lnTo>
                  <a:lnTo>
                    <a:pt x="76070" y="148002"/>
                  </a:lnTo>
                  <a:lnTo>
                    <a:pt x="91800" y="147241"/>
                  </a:lnTo>
                  <a:lnTo>
                    <a:pt x="109942" y="145319"/>
                  </a:lnTo>
                  <a:lnTo>
                    <a:pt x="128687" y="142776"/>
                  </a:lnTo>
                  <a:lnTo>
                    <a:pt x="163010" y="137664"/>
                  </a:lnTo>
                  <a:lnTo>
                    <a:pt x="169315" y="136861"/>
                  </a:lnTo>
                  <a:lnTo>
                    <a:pt x="173315" y="136558"/>
                  </a:lnTo>
                  <a:lnTo>
                    <a:pt x="220823" y="136558"/>
                  </a:lnTo>
                  <a:lnTo>
                    <a:pt x="216319" y="133173"/>
                  </a:lnTo>
                  <a:lnTo>
                    <a:pt x="76079" y="133173"/>
                  </a:lnTo>
                  <a:lnTo>
                    <a:pt x="32794" y="115222"/>
                  </a:lnTo>
                  <a:lnTo>
                    <a:pt x="14836" y="71945"/>
                  </a:lnTo>
                  <a:lnTo>
                    <a:pt x="16755" y="56626"/>
                  </a:lnTo>
                  <a:lnTo>
                    <a:pt x="22279" y="42600"/>
                  </a:lnTo>
                  <a:lnTo>
                    <a:pt x="31067" y="30418"/>
                  </a:lnTo>
                  <a:lnTo>
                    <a:pt x="42771" y="20627"/>
                  </a:lnTo>
                  <a:lnTo>
                    <a:pt x="60673" y="20627"/>
                  </a:lnTo>
                  <a:lnTo>
                    <a:pt x="53099" y="7604"/>
                  </a:lnTo>
                  <a:lnTo>
                    <a:pt x="50240" y="0"/>
                  </a:lnTo>
                  <a:close/>
                </a:path>
                <a:path w="283844" h="179704">
                  <a:moveTo>
                    <a:pt x="173315" y="121730"/>
                  </a:moveTo>
                  <a:lnTo>
                    <a:pt x="169091" y="121980"/>
                  </a:lnTo>
                  <a:lnTo>
                    <a:pt x="162463" y="122775"/>
                  </a:lnTo>
                  <a:lnTo>
                    <a:pt x="126856" y="128062"/>
                  </a:lnTo>
                  <a:lnTo>
                    <a:pt x="108597" y="130549"/>
                  </a:lnTo>
                  <a:lnTo>
                    <a:pt x="91059" y="132429"/>
                  </a:lnTo>
                  <a:lnTo>
                    <a:pt x="76079" y="133173"/>
                  </a:lnTo>
                  <a:lnTo>
                    <a:pt x="216319" y="133173"/>
                  </a:lnTo>
                  <a:lnTo>
                    <a:pt x="214074" y="131486"/>
                  </a:lnTo>
                  <a:lnTo>
                    <a:pt x="195128" y="124232"/>
                  </a:lnTo>
                  <a:lnTo>
                    <a:pt x="173315" y="121730"/>
                  </a:lnTo>
                  <a:close/>
                </a:path>
                <a:path w="283844" h="179704">
                  <a:moveTo>
                    <a:pt x="60673" y="20627"/>
                  </a:moveTo>
                  <a:lnTo>
                    <a:pt x="42771" y="20627"/>
                  </a:lnTo>
                  <a:lnTo>
                    <a:pt x="54093" y="35764"/>
                  </a:lnTo>
                  <a:lnTo>
                    <a:pt x="69532" y="47027"/>
                  </a:lnTo>
                  <a:lnTo>
                    <a:pt x="88498" y="54050"/>
                  </a:lnTo>
                  <a:lnTo>
                    <a:pt x="110403" y="56472"/>
                  </a:lnTo>
                  <a:lnTo>
                    <a:pt x="114582" y="56250"/>
                  </a:lnTo>
                  <a:lnTo>
                    <a:pt x="120728" y="55600"/>
                  </a:lnTo>
                  <a:lnTo>
                    <a:pt x="156773" y="50813"/>
                  </a:lnTo>
                  <a:lnTo>
                    <a:pt x="175061" y="48582"/>
                  </a:lnTo>
                  <a:lnTo>
                    <a:pt x="192633" y="46895"/>
                  </a:lnTo>
                  <a:lnTo>
                    <a:pt x="207648" y="46227"/>
                  </a:lnTo>
                  <a:lnTo>
                    <a:pt x="250325" y="46227"/>
                  </a:lnTo>
                  <a:lnTo>
                    <a:pt x="243533" y="41644"/>
                  </a:lnTo>
                  <a:lnTo>
                    <a:pt x="110376" y="41644"/>
                  </a:lnTo>
                  <a:lnTo>
                    <a:pt x="90638" y="39366"/>
                  </a:lnTo>
                  <a:lnTo>
                    <a:pt x="74179" y="32734"/>
                  </a:lnTo>
                  <a:lnTo>
                    <a:pt x="61499" y="22046"/>
                  </a:lnTo>
                  <a:lnTo>
                    <a:pt x="60673" y="20627"/>
                  </a:lnTo>
                  <a:close/>
                </a:path>
                <a:path w="283844" h="179704">
                  <a:moveTo>
                    <a:pt x="207639" y="31399"/>
                  </a:moveTo>
                  <a:lnTo>
                    <a:pt x="191938" y="32079"/>
                  </a:lnTo>
                  <a:lnTo>
                    <a:pt x="173823" y="33798"/>
                  </a:lnTo>
                  <a:lnTo>
                    <a:pt x="155103" y="36073"/>
                  </a:lnTo>
                  <a:lnTo>
                    <a:pt x="120757" y="40656"/>
                  </a:lnTo>
                  <a:lnTo>
                    <a:pt x="114422" y="41374"/>
                  </a:lnTo>
                  <a:lnTo>
                    <a:pt x="110376" y="41644"/>
                  </a:lnTo>
                  <a:lnTo>
                    <a:pt x="243533" y="41644"/>
                  </a:lnTo>
                  <a:lnTo>
                    <a:pt x="237221" y="37385"/>
                  </a:lnTo>
                  <a:lnTo>
                    <a:pt x="207639" y="31399"/>
                  </a:lnTo>
                  <a:close/>
                </a:path>
              </a:pathLst>
            </a:custGeom>
            <a:solidFill>
              <a:srgbClr val="517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6061903" y="1844017"/>
            <a:ext cx="424815" cy="422909"/>
            <a:chOff x="6061903" y="1844017"/>
            <a:chExt cx="424815" cy="422909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3359" y="1873616"/>
              <a:ext cx="253430" cy="25341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062200" y="1844315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82021" y="0"/>
                  </a:moveTo>
                  <a:lnTo>
                    <a:pt x="133691" y="0"/>
                  </a:lnTo>
                  <a:lnTo>
                    <a:pt x="87205" y="14792"/>
                  </a:lnTo>
                  <a:lnTo>
                    <a:pt x="46234" y="44376"/>
                  </a:lnTo>
                  <a:lnTo>
                    <a:pt x="12010" y="95596"/>
                  </a:lnTo>
                  <a:lnTo>
                    <a:pt x="0" y="156015"/>
                  </a:lnTo>
                  <a:lnTo>
                    <a:pt x="8054" y="205907"/>
                  </a:lnTo>
                  <a:lnTo>
                    <a:pt x="30469" y="249236"/>
                  </a:lnTo>
                  <a:lnTo>
                    <a:pt x="64643" y="283400"/>
                  </a:lnTo>
                  <a:lnTo>
                    <a:pt x="107976" y="305802"/>
                  </a:lnTo>
                  <a:lnTo>
                    <a:pt x="157869" y="313842"/>
                  </a:lnTo>
                  <a:lnTo>
                    <a:pt x="188827" y="310843"/>
                  </a:lnTo>
                  <a:lnTo>
                    <a:pt x="218309" y="301906"/>
                  </a:lnTo>
                  <a:lnTo>
                    <a:pt x="229712" y="295808"/>
                  </a:lnTo>
                  <a:lnTo>
                    <a:pt x="136197" y="295808"/>
                  </a:lnTo>
                  <a:lnTo>
                    <a:pt x="94508" y="282565"/>
                  </a:lnTo>
                  <a:lnTo>
                    <a:pt x="57788" y="256075"/>
                  </a:lnTo>
                  <a:lnTo>
                    <a:pt x="31295" y="219366"/>
                  </a:lnTo>
                  <a:lnTo>
                    <a:pt x="18049" y="177672"/>
                  </a:lnTo>
                  <a:lnTo>
                    <a:pt x="18049" y="134315"/>
                  </a:lnTo>
                  <a:lnTo>
                    <a:pt x="31295" y="92620"/>
                  </a:lnTo>
                  <a:lnTo>
                    <a:pt x="57788" y="55909"/>
                  </a:lnTo>
                  <a:lnTo>
                    <a:pt x="103698" y="25219"/>
                  </a:lnTo>
                  <a:lnTo>
                    <a:pt x="157869" y="14517"/>
                  </a:lnTo>
                  <a:lnTo>
                    <a:pt x="227655" y="14517"/>
                  </a:lnTo>
                  <a:lnTo>
                    <a:pt x="182021" y="0"/>
                  </a:lnTo>
                  <a:close/>
                </a:path>
                <a:path w="314325" h="314325">
                  <a:moveTo>
                    <a:pt x="227655" y="14517"/>
                  </a:moveTo>
                  <a:lnTo>
                    <a:pt x="157869" y="14517"/>
                  </a:lnTo>
                  <a:lnTo>
                    <a:pt x="185613" y="17213"/>
                  </a:lnTo>
                  <a:lnTo>
                    <a:pt x="212039" y="25219"/>
                  </a:lnTo>
                  <a:lnTo>
                    <a:pt x="236401" y="38222"/>
                  </a:lnTo>
                  <a:lnTo>
                    <a:pt x="257953" y="55909"/>
                  </a:lnTo>
                  <a:lnTo>
                    <a:pt x="284440" y="92620"/>
                  </a:lnTo>
                  <a:lnTo>
                    <a:pt x="297683" y="134315"/>
                  </a:lnTo>
                  <a:lnTo>
                    <a:pt x="297680" y="177672"/>
                  </a:lnTo>
                  <a:lnTo>
                    <a:pt x="284435" y="219366"/>
                  </a:lnTo>
                  <a:lnTo>
                    <a:pt x="257950" y="256075"/>
                  </a:lnTo>
                  <a:lnTo>
                    <a:pt x="221240" y="282565"/>
                  </a:lnTo>
                  <a:lnTo>
                    <a:pt x="179548" y="295808"/>
                  </a:lnTo>
                  <a:lnTo>
                    <a:pt x="229712" y="295808"/>
                  </a:lnTo>
                  <a:lnTo>
                    <a:pt x="245475" y="287378"/>
                  </a:lnTo>
                  <a:lnTo>
                    <a:pt x="269487" y="267608"/>
                  </a:lnTo>
                  <a:lnTo>
                    <a:pt x="299075" y="226635"/>
                  </a:lnTo>
                  <a:lnTo>
                    <a:pt x="313867" y="180147"/>
                  </a:lnTo>
                  <a:lnTo>
                    <a:pt x="313865" y="131822"/>
                  </a:lnTo>
                  <a:lnTo>
                    <a:pt x="299069" y="85336"/>
                  </a:lnTo>
                  <a:lnTo>
                    <a:pt x="269485" y="44376"/>
                  </a:lnTo>
                  <a:lnTo>
                    <a:pt x="228511" y="14792"/>
                  </a:lnTo>
                  <a:lnTo>
                    <a:pt x="227655" y="14517"/>
                  </a:lnTo>
                  <a:close/>
                </a:path>
              </a:pathLst>
            </a:custGeom>
            <a:solidFill>
              <a:srgbClr val="517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62200" y="1844314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869" y="313843"/>
                  </a:moveTo>
                  <a:lnTo>
                    <a:pt x="107976" y="305804"/>
                  </a:lnTo>
                  <a:lnTo>
                    <a:pt x="64643" y="283402"/>
                  </a:lnTo>
                  <a:lnTo>
                    <a:pt x="30469" y="249237"/>
                  </a:lnTo>
                  <a:lnTo>
                    <a:pt x="8054" y="205909"/>
                  </a:lnTo>
                  <a:lnTo>
                    <a:pt x="0" y="156016"/>
                  </a:lnTo>
                  <a:lnTo>
                    <a:pt x="3056" y="125072"/>
                  </a:lnTo>
                  <a:lnTo>
                    <a:pt x="26518" y="68423"/>
                  </a:lnTo>
                  <a:lnTo>
                    <a:pt x="87205" y="14793"/>
                  </a:lnTo>
                  <a:lnTo>
                    <a:pt x="133691" y="1"/>
                  </a:lnTo>
                  <a:lnTo>
                    <a:pt x="182017" y="0"/>
                  </a:lnTo>
                  <a:lnTo>
                    <a:pt x="228505" y="14789"/>
                  </a:lnTo>
                  <a:lnTo>
                    <a:pt x="269478" y="44369"/>
                  </a:lnTo>
                  <a:lnTo>
                    <a:pt x="299069" y="85338"/>
                  </a:lnTo>
                  <a:lnTo>
                    <a:pt x="313865" y="131823"/>
                  </a:lnTo>
                  <a:lnTo>
                    <a:pt x="313867" y="180149"/>
                  </a:lnTo>
                  <a:lnTo>
                    <a:pt x="299075" y="226636"/>
                  </a:lnTo>
                  <a:lnTo>
                    <a:pt x="269487" y="267609"/>
                  </a:lnTo>
                  <a:lnTo>
                    <a:pt x="218309" y="301907"/>
                  </a:lnTo>
                  <a:lnTo>
                    <a:pt x="157869" y="313843"/>
                  </a:lnTo>
                  <a:close/>
                </a:path>
                <a:path w="314325" h="314325">
                  <a:moveTo>
                    <a:pt x="157869" y="14518"/>
                  </a:moveTo>
                  <a:lnTo>
                    <a:pt x="103698" y="25220"/>
                  </a:lnTo>
                  <a:lnTo>
                    <a:pt x="57788" y="55910"/>
                  </a:lnTo>
                  <a:lnTo>
                    <a:pt x="31295" y="92621"/>
                  </a:lnTo>
                  <a:lnTo>
                    <a:pt x="18049" y="134316"/>
                  </a:lnTo>
                  <a:lnTo>
                    <a:pt x="18049" y="177673"/>
                  </a:lnTo>
                  <a:lnTo>
                    <a:pt x="31295" y="219367"/>
                  </a:lnTo>
                  <a:lnTo>
                    <a:pt x="57788" y="256076"/>
                  </a:lnTo>
                  <a:lnTo>
                    <a:pt x="94500" y="282563"/>
                  </a:lnTo>
                  <a:lnTo>
                    <a:pt x="136194" y="295808"/>
                  </a:lnTo>
                  <a:lnTo>
                    <a:pt x="179548" y="295810"/>
                  </a:lnTo>
                  <a:lnTo>
                    <a:pt x="221240" y="282566"/>
                  </a:lnTo>
                  <a:lnTo>
                    <a:pt x="257950" y="256076"/>
                  </a:lnTo>
                  <a:lnTo>
                    <a:pt x="284438" y="219362"/>
                  </a:lnTo>
                  <a:lnTo>
                    <a:pt x="297683" y="177666"/>
                  </a:lnTo>
                  <a:lnTo>
                    <a:pt x="297683" y="134310"/>
                  </a:lnTo>
                  <a:lnTo>
                    <a:pt x="284438" y="92616"/>
                  </a:lnTo>
                  <a:lnTo>
                    <a:pt x="257950" y="55906"/>
                  </a:lnTo>
                  <a:lnTo>
                    <a:pt x="212038" y="25220"/>
                  </a:lnTo>
                  <a:lnTo>
                    <a:pt x="157869" y="14518"/>
                  </a:lnTo>
                  <a:close/>
                </a:path>
              </a:pathLst>
            </a:custGeom>
            <a:ln w="3175">
              <a:solidFill>
                <a:srgbClr val="1517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04833" y="2085069"/>
              <a:ext cx="181687" cy="18179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33973" y="1948698"/>
              <a:ext cx="172193" cy="103220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6057572" y="5633479"/>
            <a:ext cx="564515" cy="451484"/>
            <a:chOff x="6057572" y="5633479"/>
            <a:chExt cx="564515" cy="451484"/>
          </a:xfrm>
        </p:grpSpPr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8850" y="5633479"/>
              <a:ext cx="202156" cy="20273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057569" y="5712231"/>
              <a:ext cx="564515" cy="372745"/>
            </a:xfrm>
            <a:custGeom>
              <a:avLst/>
              <a:gdLst/>
              <a:ahLst/>
              <a:cxnLst/>
              <a:rect l="l" t="t" r="r" b="b"/>
              <a:pathLst>
                <a:path w="564515" h="372745">
                  <a:moveTo>
                    <a:pt x="115697" y="289229"/>
                  </a:moveTo>
                  <a:lnTo>
                    <a:pt x="113652" y="283667"/>
                  </a:lnTo>
                  <a:lnTo>
                    <a:pt x="107518" y="281000"/>
                  </a:lnTo>
                  <a:lnTo>
                    <a:pt x="97726" y="281000"/>
                  </a:lnTo>
                  <a:lnTo>
                    <a:pt x="91592" y="283667"/>
                  </a:lnTo>
                  <a:lnTo>
                    <a:pt x="89560" y="289242"/>
                  </a:lnTo>
                  <a:lnTo>
                    <a:pt x="91605" y="294805"/>
                  </a:lnTo>
                  <a:lnTo>
                    <a:pt x="97726" y="297472"/>
                  </a:lnTo>
                  <a:lnTo>
                    <a:pt x="107518" y="297472"/>
                  </a:lnTo>
                  <a:lnTo>
                    <a:pt x="113652" y="294805"/>
                  </a:lnTo>
                  <a:lnTo>
                    <a:pt x="115697" y="289229"/>
                  </a:lnTo>
                  <a:close/>
                </a:path>
                <a:path w="564515" h="372745">
                  <a:moveTo>
                    <a:pt x="132867" y="131686"/>
                  </a:moveTo>
                  <a:lnTo>
                    <a:pt x="129730" y="112915"/>
                  </a:lnTo>
                  <a:lnTo>
                    <a:pt x="120319" y="96062"/>
                  </a:lnTo>
                  <a:lnTo>
                    <a:pt x="116611" y="90652"/>
                  </a:lnTo>
                  <a:lnTo>
                    <a:pt x="113614" y="85039"/>
                  </a:lnTo>
                  <a:lnTo>
                    <a:pt x="111594" y="78409"/>
                  </a:lnTo>
                  <a:lnTo>
                    <a:pt x="110871" y="69977"/>
                  </a:lnTo>
                  <a:lnTo>
                    <a:pt x="111594" y="61544"/>
                  </a:lnTo>
                  <a:lnTo>
                    <a:pt x="113614" y="54914"/>
                  </a:lnTo>
                  <a:lnTo>
                    <a:pt x="116611" y="49301"/>
                  </a:lnTo>
                  <a:lnTo>
                    <a:pt x="124752" y="37388"/>
                  </a:lnTo>
                  <a:lnTo>
                    <a:pt x="128778" y="29756"/>
                  </a:lnTo>
                  <a:lnTo>
                    <a:pt x="131699" y="20281"/>
                  </a:lnTo>
                  <a:lnTo>
                    <a:pt x="132829" y="8242"/>
                  </a:lnTo>
                  <a:lnTo>
                    <a:pt x="132829" y="3695"/>
                  </a:lnTo>
                  <a:lnTo>
                    <a:pt x="129146" y="0"/>
                  </a:lnTo>
                  <a:lnTo>
                    <a:pt x="120040" y="0"/>
                  </a:lnTo>
                  <a:lnTo>
                    <a:pt x="116357" y="3695"/>
                  </a:lnTo>
                  <a:lnTo>
                    <a:pt x="116357" y="8242"/>
                  </a:lnTo>
                  <a:lnTo>
                    <a:pt x="115620" y="16675"/>
                  </a:lnTo>
                  <a:lnTo>
                    <a:pt x="113614" y="23304"/>
                  </a:lnTo>
                  <a:lnTo>
                    <a:pt x="110604" y="28930"/>
                  </a:lnTo>
                  <a:lnTo>
                    <a:pt x="106895" y="34340"/>
                  </a:lnTo>
                  <a:lnTo>
                    <a:pt x="97485" y="51206"/>
                  </a:lnTo>
                  <a:lnTo>
                    <a:pt x="94348" y="69989"/>
                  </a:lnTo>
                  <a:lnTo>
                    <a:pt x="97497" y="88773"/>
                  </a:lnTo>
                  <a:lnTo>
                    <a:pt x="106895" y="105625"/>
                  </a:lnTo>
                  <a:lnTo>
                    <a:pt x="110604" y="111023"/>
                  </a:lnTo>
                  <a:lnTo>
                    <a:pt x="113614" y="116649"/>
                  </a:lnTo>
                  <a:lnTo>
                    <a:pt x="115620" y="123278"/>
                  </a:lnTo>
                  <a:lnTo>
                    <a:pt x="116357" y="131711"/>
                  </a:lnTo>
                  <a:lnTo>
                    <a:pt x="115620" y="140144"/>
                  </a:lnTo>
                  <a:lnTo>
                    <a:pt x="113614" y="146773"/>
                  </a:lnTo>
                  <a:lnTo>
                    <a:pt x="110604" y="152387"/>
                  </a:lnTo>
                  <a:lnTo>
                    <a:pt x="102476" y="164312"/>
                  </a:lnTo>
                  <a:lnTo>
                    <a:pt x="98450" y="171945"/>
                  </a:lnTo>
                  <a:lnTo>
                    <a:pt x="95516" y="181406"/>
                  </a:lnTo>
                  <a:lnTo>
                    <a:pt x="94386" y="193446"/>
                  </a:lnTo>
                  <a:lnTo>
                    <a:pt x="97053" y="199567"/>
                  </a:lnTo>
                  <a:lnTo>
                    <a:pt x="102628" y="201612"/>
                  </a:lnTo>
                  <a:lnTo>
                    <a:pt x="108191" y="199567"/>
                  </a:lnTo>
                  <a:lnTo>
                    <a:pt x="110871" y="193446"/>
                  </a:lnTo>
                  <a:lnTo>
                    <a:pt x="111594" y="185013"/>
                  </a:lnTo>
                  <a:lnTo>
                    <a:pt x="113614" y="178384"/>
                  </a:lnTo>
                  <a:lnTo>
                    <a:pt x="116611" y="172758"/>
                  </a:lnTo>
                  <a:lnTo>
                    <a:pt x="120319" y="167347"/>
                  </a:lnTo>
                  <a:lnTo>
                    <a:pt x="129730" y="150482"/>
                  </a:lnTo>
                  <a:lnTo>
                    <a:pt x="132867" y="131686"/>
                  </a:lnTo>
                  <a:close/>
                </a:path>
                <a:path w="564515" h="372745">
                  <a:moveTo>
                    <a:pt x="148221" y="321564"/>
                  </a:moveTo>
                  <a:lnTo>
                    <a:pt x="144538" y="317881"/>
                  </a:lnTo>
                  <a:lnTo>
                    <a:pt x="131178" y="317881"/>
                  </a:lnTo>
                  <a:lnTo>
                    <a:pt x="125044" y="320548"/>
                  </a:lnTo>
                  <a:lnTo>
                    <a:pt x="123012" y="326110"/>
                  </a:lnTo>
                  <a:lnTo>
                    <a:pt x="125056" y="331685"/>
                  </a:lnTo>
                  <a:lnTo>
                    <a:pt x="131178" y="334352"/>
                  </a:lnTo>
                  <a:lnTo>
                    <a:pt x="144538" y="334352"/>
                  </a:lnTo>
                  <a:lnTo>
                    <a:pt x="148221" y="330657"/>
                  </a:lnTo>
                  <a:lnTo>
                    <a:pt x="148221" y="326110"/>
                  </a:lnTo>
                  <a:lnTo>
                    <a:pt x="148221" y="321564"/>
                  </a:lnTo>
                  <a:close/>
                </a:path>
                <a:path w="564515" h="372745">
                  <a:moveTo>
                    <a:pt x="187452" y="289229"/>
                  </a:moveTo>
                  <a:lnTo>
                    <a:pt x="185420" y="283667"/>
                  </a:lnTo>
                  <a:lnTo>
                    <a:pt x="179285" y="281000"/>
                  </a:lnTo>
                  <a:lnTo>
                    <a:pt x="169481" y="281000"/>
                  </a:lnTo>
                  <a:lnTo>
                    <a:pt x="163360" y="283667"/>
                  </a:lnTo>
                  <a:lnTo>
                    <a:pt x="161315" y="289242"/>
                  </a:lnTo>
                  <a:lnTo>
                    <a:pt x="163360" y="294805"/>
                  </a:lnTo>
                  <a:lnTo>
                    <a:pt x="169481" y="297472"/>
                  </a:lnTo>
                  <a:lnTo>
                    <a:pt x="179285" y="297472"/>
                  </a:lnTo>
                  <a:lnTo>
                    <a:pt x="185420" y="294805"/>
                  </a:lnTo>
                  <a:lnTo>
                    <a:pt x="187452" y="289229"/>
                  </a:lnTo>
                  <a:close/>
                </a:path>
                <a:path w="564515" h="372745">
                  <a:moveTo>
                    <a:pt x="206082" y="131686"/>
                  </a:moveTo>
                  <a:lnTo>
                    <a:pt x="202946" y="112915"/>
                  </a:lnTo>
                  <a:lnTo>
                    <a:pt x="193548" y="96062"/>
                  </a:lnTo>
                  <a:lnTo>
                    <a:pt x="189839" y="90652"/>
                  </a:lnTo>
                  <a:lnTo>
                    <a:pt x="186829" y="85039"/>
                  </a:lnTo>
                  <a:lnTo>
                    <a:pt x="184823" y="78409"/>
                  </a:lnTo>
                  <a:lnTo>
                    <a:pt x="184086" y="69977"/>
                  </a:lnTo>
                  <a:lnTo>
                    <a:pt x="184823" y="61544"/>
                  </a:lnTo>
                  <a:lnTo>
                    <a:pt x="186829" y="54914"/>
                  </a:lnTo>
                  <a:lnTo>
                    <a:pt x="189839" y="49301"/>
                  </a:lnTo>
                  <a:lnTo>
                    <a:pt x="197967" y="37388"/>
                  </a:lnTo>
                  <a:lnTo>
                    <a:pt x="201993" y="29756"/>
                  </a:lnTo>
                  <a:lnTo>
                    <a:pt x="204927" y="20281"/>
                  </a:lnTo>
                  <a:lnTo>
                    <a:pt x="206057" y="8242"/>
                  </a:lnTo>
                  <a:lnTo>
                    <a:pt x="206057" y="3695"/>
                  </a:lnTo>
                  <a:lnTo>
                    <a:pt x="202361" y="0"/>
                  </a:lnTo>
                  <a:lnTo>
                    <a:pt x="193268" y="0"/>
                  </a:lnTo>
                  <a:lnTo>
                    <a:pt x="189585" y="3695"/>
                  </a:lnTo>
                  <a:lnTo>
                    <a:pt x="189585" y="8242"/>
                  </a:lnTo>
                  <a:lnTo>
                    <a:pt x="188849" y="16675"/>
                  </a:lnTo>
                  <a:lnTo>
                    <a:pt x="186829" y="23304"/>
                  </a:lnTo>
                  <a:lnTo>
                    <a:pt x="183819" y="28930"/>
                  </a:lnTo>
                  <a:lnTo>
                    <a:pt x="180111" y="34340"/>
                  </a:lnTo>
                  <a:lnTo>
                    <a:pt x="170700" y="51206"/>
                  </a:lnTo>
                  <a:lnTo>
                    <a:pt x="167576" y="69989"/>
                  </a:lnTo>
                  <a:lnTo>
                    <a:pt x="170713" y="88773"/>
                  </a:lnTo>
                  <a:lnTo>
                    <a:pt x="180111" y="105625"/>
                  </a:lnTo>
                  <a:lnTo>
                    <a:pt x="183819" y="111023"/>
                  </a:lnTo>
                  <a:lnTo>
                    <a:pt x="186829" y="116649"/>
                  </a:lnTo>
                  <a:lnTo>
                    <a:pt x="188849" y="123278"/>
                  </a:lnTo>
                  <a:lnTo>
                    <a:pt x="189585" y="131711"/>
                  </a:lnTo>
                  <a:lnTo>
                    <a:pt x="188849" y="140144"/>
                  </a:lnTo>
                  <a:lnTo>
                    <a:pt x="186829" y="146773"/>
                  </a:lnTo>
                  <a:lnTo>
                    <a:pt x="183819" y="152387"/>
                  </a:lnTo>
                  <a:lnTo>
                    <a:pt x="175691" y="164312"/>
                  </a:lnTo>
                  <a:lnTo>
                    <a:pt x="171665" y="171945"/>
                  </a:lnTo>
                  <a:lnTo>
                    <a:pt x="168744" y="181406"/>
                  </a:lnTo>
                  <a:lnTo>
                    <a:pt x="167614" y="193446"/>
                  </a:lnTo>
                  <a:lnTo>
                    <a:pt x="170281" y="199567"/>
                  </a:lnTo>
                  <a:lnTo>
                    <a:pt x="175844" y="201612"/>
                  </a:lnTo>
                  <a:lnTo>
                    <a:pt x="181419" y="199567"/>
                  </a:lnTo>
                  <a:lnTo>
                    <a:pt x="184086" y="193446"/>
                  </a:lnTo>
                  <a:lnTo>
                    <a:pt x="184823" y="185013"/>
                  </a:lnTo>
                  <a:lnTo>
                    <a:pt x="186829" y="178384"/>
                  </a:lnTo>
                  <a:lnTo>
                    <a:pt x="189839" y="172758"/>
                  </a:lnTo>
                  <a:lnTo>
                    <a:pt x="193548" y="167347"/>
                  </a:lnTo>
                  <a:lnTo>
                    <a:pt x="202958" y="150482"/>
                  </a:lnTo>
                  <a:lnTo>
                    <a:pt x="206082" y="131686"/>
                  </a:lnTo>
                  <a:close/>
                </a:path>
                <a:path w="564515" h="372745">
                  <a:moveTo>
                    <a:pt x="221373" y="326110"/>
                  </a:moveTo>
                  <a:lnTo>
                    <a:pt x="219329" y="320535"/>
                  </a:lnTo>
                  <a:lnTo>
                    <a:pt x="213207" y="317881"/>
                  </a:lnTo>
                  <a:lnTo>
                    <a:pt x="204393" y="317881"/>
                  </a:lnTo>
                  <a:lnTo>
                    <a:pt x="198259" y="320548"/>
                  </a:lnTo>
                  <a:lnTo>
                    <a:pt x="196227" y="326110"/>
                  </a:lnTo>
                  <a:lnTo>
                    <a:pt x="198272" y="331685"/>
                  </a:lnTo>
                  <a:lnTo>
                    <a:pt x="204393" y="334352"/>
                  </a:lnTo>
                  <a:lnTo>
                    <a:pt x="213207" y="334352"/>
                  </a:lnTo>
                  <a:lnTo>
                    <a:pt x="219341" y="331673"/>
                  </a:lnTo>
                  <a:lnTo>
                    <a:pt x="221373" y="326110"/>
                  </a:lnTo>
                  <a:close/>
                </a:path>
                <a:path w="564515" h="372745">
                  <a:moveTo>
                    <a:pt x="259219" y="289229"/>
                  </a:moveTo>
                  <a:lnTo>
                    <a:pt x="257175" y="283667"/>
                  </a:lnTo>
                  <a:lnTo>
                    <a:pt x="251053" y="281000"/>
                  </a:lnTo>
                  <a:lnTo>
                    <a:pt x="241236" y="281000"/>
                  </a:lnTo>
                  <a:lnTo>
                    <a:pt x="235115" y="283667"/>
                  </a:lnTo>
                  <a:lnTo>
                    <a:pt x="233070" y="289242"/>
                  </a:lnTo>
                  <a:lnTo>
                    <a:pt x="235115" y="294805"/>
                  </a:lnTo>
                  <a:lnTo>
                    <a:pt x="241236" y="297472"/>
                  </a:lnTo>
                  <a:lnTo>
                    <a:pt x="251053" y="297472"/>
                  </a:lnTo>
                  <a:lnTo>
                    <a:pt x="257175" y="294805"/>
                  </a:lnTo>
                  <a:lnTo>
                    <a:pt x="259219" y="289229"/>
                  </a:lnTo>
                  <a:close/>
                </a:path>
                <a:path w="564515" h="372745">
                  <a:moveTo>
                    <a:pt x="279311" y="131686"/>
                  </a:moveTo>
                  <a:lnTo>
                    <a:pt x="276174" y="112915"/>
                  </a:lnTo>
                  <a:lnTo>
                    <a:pt x="266763" y="96062"/>
                  </a:lnTo>
                  <a:lnTo>
                    <a:pt x="263055" y="90652"/>
                  </a:lnTo>
                  <a:lnTo>
                    <a:pt x="260057" y="85039"/>
                  </a:lnTo>
                  <a:lnTo>
                    <a:pt x="258051" y="78409"/>
                  </a:lnTo>
                  <a:lnTo>
                    <a:pt x="257314" y="69977"/>
                  </a:lnTo>
                  <a:lnTo>
                    <a:pt x="258051" y="61544"/>
                  </a:lnTo>
                  <a:lnTo>
                    <a:pt x="260057" y="54914"/>
                  </a:lnTo>
                  <a:lnTo>
                    <a:pt x="263055" y="49301"/>
                  </a:lnTo>
                  <a:lnTo>
                    <a:pt x="271195" y="37388"/>
                  </a:lnTo>
                  <a:lnTo>
                    <a:pt x="275221" y="29756"/>
                  </a:lnTo>
                  <a:lnTo>
                    <a:pt x="278142" y="20281"/>
                  </a:lnTo>
                  <a:lnTo>
                    <a:pt x="279273" y="8242"/>
                  </a:lnTo>
                  <a:lnTo>
                    <a:pt x="279273" y="3695"/>
                  </a:lnTo>
                  <a:lnTo>
                    <a:pt x="275590" y="0"/>
                  </a:lnTo>
                  <a:lnTo>
                    <a:pt x="266496" y="0"/>
                  </a:lnTo>
                  <a:lnTo>
                    <a:pt x="262801" y="3695"/>
                  </a:lnTo>
                  <a:lnTo>
                    <a:pt x="262801" y="8242"/>
                  </a:lnTo>
                  <a:lnTo>
                    <a:pt x="262064" y="16675"/>
                  </a:lnTo>
                  <a:lnTo>
                    <a:pt x="260057" y="23304"/>
                  </a:lnTo>
                  <a:lnTo>
                    <a:pt x="257048" y="28930"/>
                  </a:lnTo>
                  <a:lnTo>
                    <a:pt x="253339" y="34340"/>
                  </a:lnTo>
                  <a:lnTo>
                    <a:pt x="243928" y="51206"/>
                  </a:lnTo>
                  <a:lnTo>
                    <a:pt x="240792" y="69989"/>
                  </a:lnTo>
                  <a:lnTo>
                    <a:pt x="243941" y="88773"/>
                  </a:lnTo>
                  <a:lnTo>
                    <a:pt x="253339" y="105625"/>
                  </a:lnTo>
                  <a:lnTo>
                    <a:pt x="257048" y="111023"/>
                  </a:lnTo>
                  <a:lnTo>
                    <a:pt x="260057" y="116649"/>
                  </a:lnTo>
                  <a:lnTo>
                    <a:pt x="262064" y="123278"/>
                  </a:lnTo>
                  <a:lnTo>
                    <a:pt x="262801" y="131711"/>
                  </a:lnTo>
                  <a:lnTo>
                    <a:pt x="262064" y="140144"/>
                  </a:lnTo>
                  <a:lnTo>
                    <a:pt x="260057" y="146773"/>
                  </a:lnTo>
                  <a:lnTo>
                    <a:pt x="257048" y="152387"/>
                  </a:lnTo>
                  <a:lnTo>
                    <a:pt x="248907" y="164312"/>
                  </a:lnTo>
                  <a:lnTo>
                    <a:pt x="244881" y="171945"/>
                  </a:lnTo>
                  <a:lnTo>
                    <a:pt x="241960" y="181406"/>
                  </a:lnTo>
                  <a:lnTo>
                    <a:pt x="240830" y="193446"/>
                  </a:lnTo>
                  <a:lnTo>
                    <a:pt x="243497" y="199567"/>
                  </a:lnTo>
                  <a:lnTo>
                    <a:pt x="249072" y="201612"/>
                  </a:lnTo>
                  <a:lnTo>
                    <a:pt x="254635" y="199567"/>
                  </a:lnTo>
                  <a:lnTo>
                    <a:pt x="257314" y="193446"/>
                  </a:lnTo>
                  <a:lnTo>
                    <a:pt x="258051" y="185013"/>
                  </a:lnTo>
                  <a:lnTo>
                    <a:pt x="260057" y="178384"/>
                  </a:lnTo>
                  <a:lnTo>
                    <a:pt x="263055" y="172758"/>
                  </a:lnTo>
                  <a:lnTo>
                    <a:pt x="266763" y="167347"/>
                  </a:lnTo>
                  <a:lnTo>
                    <a:pt x="276174" y="150482"/>
                  </a:lnTo>
                  <a:lnTo>
                    <a:pt x="279311" y="131686"/>
                  </a:lnTo>
                  <a:close/>
                </a:path>
                <a:path w="564515" h="372745">
                  <a:moveTo>
                    <a:pt x="294601" y="326110"/>
                  </a:moveTo>
                  <a:lnTo>
                    <a:pt x="292557" y="320535"/>
                  </a:lnTo>
                  <a:lnTo>
                    <a:pt x="286435" y="317881"/>
                  </a:lnTo>
                  <a:lnTo>
                    <a:pt x="277609" y="317881"/>
                  </a:lnTo>
                  <a:lnTo>
                    <a:pt x="271487" y="320548"/>
                  </a:lnTo>
                  <a:lnTo>
                    <a:pt x="269443" y="326110"/>
                  </a:lnTo>
                  <a:lnTo>
                    <a:pt x="271487" y="331685"/>
                  </a:lnTo>
                  <a:lnTo>
                    <a:pt x="277609" y="334352"/>
                  </a:lnTo>
                  <a:lnTo>
                    <a:pt x="286435" y="334352"/>
                  </a:lnTo>
                  <a:lnTo>
                    <a:pt x="292557" y="331673"/>
                  </a:lnTo>
                  <a:lnTo>
                    <a:pt x="294601" y="326110"/>
                  </a:lnTo>
                  <a:close/>
                </a:path>
                <a:path w="564515" h="372745">
                  <a:moveTo>
                    <a:pt x="330974" y="289229"/>
                  </a:moveTo>
                  <a:lnTo>
                    <a:pt x="328930" y="283667"/>
                  </a:lnTo>
                  <a:lnTo>
                    <a:pt x="322808" y="281000"/>
                  </a:lnTo>
                  <a:lnTo>
                    <a:pt x="312991" y="281000"/>
                  </a:lnTo>
                  <a:lnTo>
                    <a:pt x="306870" y="283667"/>
                  </a:lnTo>
                  <a:lnTo>
                    <a:pt x="304825" y="289242"/>
                  </a:lnTo>
                  <a:lnTo>
                    <a:pt x="306870" y="294805"/>
                  </a:lnTo>
                  <a:lnTo>
                    <a:pt x="312991" y="297472"/>
                  </a:lnTo>
                  <a:lnTo>
                    <a:pt x="322808" y="297472"/>
                  </a:lnTo>
                  <a:lnTo>
                    <a:pt x="328930" y="294805"/>
                  </a:lnTo>
                  <a:lnTo>
                    <a:pt x="330974" y="289229"/>
                  </a:lnTo>
                  <a:close/>
                </a:path>
                <a:path w="564515" h="372745">
                  <a:moveTo>
                    <a:pt x="367817" y="326110"/>
                  </a:moveTo>
                  <a:lnTo>
                    <a:pt x="365772" y="320535"/>
                  </a:lnTo>
                  <a:lnTo>
                    <a:pt x="359651" y="317881"/>
                  </a:lnTo>
                  <a:lnTo>
                    <a:pt x="350837" y="317881"/>
                  </a:lnTo>
                  <a:lnTo>
                    <a:pt x="344703" y="320548"/>
                  </a:lnTo>
                  <a:lnTo>
                    <a:pt x="342671" y="326110"/>
                  </a:lnTo>
                  <a:lnTo>
                    <a:pt x="344716" y="331685"/>
                  </a:lnTo>
                  <a:lnTo>
                    <a:pt x="350837" y="334352"/>
                  </a:lnTo>
                  <a:lnTo>
                    <a:pt x="359651" y="334352"/>
                  </a:lnTo>
                  <a:lnTo>
                    <a:pt x="365785" y="331673"/>
                  </a:lnTo>
                  <a:lnTo>
                    <a:pt x="367817" y="326110"/>
                  </a:lnTo>
                  <a:close/>
                </a:path>
                <a:path w="564515" h="372745">
                  <a:moveTo>
                    <a:pt x="402729" y="289229"/>
                  </a:moveTo>
                  <a:lnTo>
                    <a:pt x="400685" y="283667"/>
                  </a:lnTo>
                  <a:lnTo>
                    <a:pt x="394563" y="281000"/>
                  </a:lnTo>
                  <a:lnTo>
                    <a:pt x="384759" y="281000"/>
                  </a:lnTo>
                  <a:lnTo>
                    <a:pt x="378625" y="283667"/>
                  </a:lnTo>
                  <a:lnTo>
                    <a:pt x="376593" y="289242"/>
                  </a:lnTo>
                  <a:lnTo>
                    <a:pt x="378637" y="294805"/>
                  </a:lnTo>
                  <a:lnTo>
                    <a:pt x="384759" y="297472"/>
                  </a:lnTo>
                  <a:lnTo>
                    <a:pt x="394563" y="297472"/>
                  </a:lnTo>
                  <a:lnTo>
                    <a:pt x="400697" y="294805"/>
                  </a:lnTo>
                  <a:lnTo>
                    <a:pt x="402729" y="289229"/>
                  </a:lnTo>
                  <a:close/>
                </a:path>
                <a:path w="564515" h="372745">
                  <a:moveTo>
                    <a:pt x="441032" y="326110"/>
                  </a:moveTo>
                  <a:lnTo>
                    <a:pt x="439000" y="320535"/>
                  </a:lnTo>
                  <a:lnTo>
                    <a:pt x="432866" y="317881"/>
                  </a:lnTo>
                  <a:lnTo>
                    <a:pt x="424053" y="317881"/>
                  </a:lnTo>
                  <a:lnTo>
                    <a:pt x="417931" y="320548"/>
                  </a:lnTo>
                  <a:lnTo>
                    <a:pt x="415886" y="326110"/>
                  </a:lnTo>
                  <a:lnTo>
                    <a:pt x="417931" y="331685"/>
                  </a:lnTo>
                  <a:lnTo>
                    <a:pt x="424053" y="334352"/>
                  </a:lnTo>
                  <a:lnTo>
                    <a:pt x="432866" y="334352"/>
                  </a:lnTo>
                  <a:lnTo>
                    <a:pt x="439000" y="331673"/>
                  </a:lnTo>
                  <a:lnTo>
                    <a:pt x="441032" y="326110"/>
                  </a:lnTo>
                  <a:close/>
                </a:path>
                <a:path w="564515" h="372745">
                  <a:moveTo>
                    <a:pt x="474497" y="289229"/>
                  </a:moveTo>
                  <a:lnTo>
                    <a:pt x="472452" y="283667"/>
                  </a:lnTo>
                  <a:lnTo>
                    <a:pt x="466331" y="281000"/>
                  </a:lnTo>
                  <a:lnTo>
                    <a:pt x="456514" y="281000"/>
                  </a:lnTo>
                  <a:lnTo>
                    <a:pt x="450392" y="283667"/>
                  </a:lnTo>
                  <a:lnTo>
                    <a:pt x="448348" y="289242"/>
                  </a:lnTo>
                  <a:lnTo>
                    <a:pt x="450392" y="294805"/>
                  </a:lnTo>
                  <a:lnTo>
                    <a:pt x="456514" y="297472"/>
                  </a:lnTo>
                  <a:lnTo>
                    <a:pt x="466331" y="297472"/>
                  </a:lnTo>
                  <a:lnTo>
                    <a:pt x="472452" y="294805"/>
                  </a:lnTo>
                  <a:lnTo>
                    <a:pt x="474497" y="289229"/>
                  </a:lnTo>
                  <a:close/>
                </a:path>
                <a:path w="564515" h="372745">
                  <a:moveTo>
                    <a:pt x="564045" y="358990"/>
                  </a:moveTo>
                  <a:lnTo>
                    <a:pt x="563791" y="352882"/>
                  </a:lnTo>
                  <a:lnTo>
                    <a:pt x="560654" y="348081"/>
                  </a:lnTo>
                  <a:lnTo>
                    <a:pt x="498373" y="252920"/>
                  </a:lnTo>
                  <a:lnTo>
                    <a:pt x="493509" y="250291"/>
                  </a:lnTo>
                  <a:lnTo>
                    <a:pt x="70535" y="250291"/>
                  </a:lnTo>
                  <a:lnTo>
                    <a:pt x="65671" y="252920"/>
                  </a:lnTo>
                  <a:lnTo>
                    <a:pt x="254" y="352882"/>
                  </a:lnTo>
                  <a:lnTo>
                    <a:pt x="0" y="358990"/>
                  </a:lnTo>
                  <a:lnTo>
                    <a:pt x="5448" y="369062"/>
                  </a:lnTo>
                  <a:lnTo>
                    <a:pt x="10693" y="372198"/>
                  </a:lnTo>
                  <a:lnTo>
                    <a:pt x="106705" y="372198"/>
                  </a:lnTo>
                  <a:lnTo>
                    <a:pt x="18097" y="355714"/>
                  </a:lnTo>
                  <a:lnTo>
                    <a:pt x="76288" y="266763"/>
                  </a:lnTo>
                  <a:lnTo>
                    <a:pt x="487743" y="266763"/>
                  </a:lnTo>
                  <a:lnTo>
                    <a:pt x="545960" y="355714"/>
                  </a:lnTo>
                  <a:lnTo>
                    <a:pt x="144780" y="355714"/>
                  </a:lnTo>
                  <a:lnTo>
                    <a:pt x="138658" y="358394"/>
                  </a:lnTo>
                  <a:lnTo>
                    <a:pt x="136613" y="363956"/>
                  </a:lnTo>
                  <a:lnTo>
                    <a:pt x="138658" y="369519"/>
                  </a:lnTo>
                  <a:lnTo>
                    <a:pt x="144780" y="372198"/>
                  </a:lnTo>
                  <a:lnTo>
                    <a:pt x="553351" y="372198"/>
                  </a:lnTo>
                  <a:lnTo>
                    <a:pt x="558596" y="369062"/>
                  </a:lnTo>
                  <a:lnTo>
                    <a:pt x="564045" y="358990"/>
                  </a:lnTo>
                  <a:close/>
                </a:path>
              </a:pathLst>
            </a:custGeom>
            <a:solidFill>
              <a:srgbClr val="517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64636" y="5662095"/>
              <a:ext cx="71996" cy="117814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9307502" y="4886731"/>
            <a:ext cx="564515" cy="451484"/>
            <a:chOff x="9307502" y="4886731"/>
            <a:chExt cx="564515" cy="451484"/>
          </a:xfrm>
        </p:grpSpPr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38780" y="4886731"/>
              <a:ext cx="202156" cy="20273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9307499" y="4965483"/>
              <a:ext cx="564515" cy="372745"/>
            </a:xfrm>
            <a:custGeom>
              <a:avLst/>
              <a:gdLst/>
              <a:ahLst/>
              <a:cxnLst/>
              <a:rect l="l" t="t" r="r" b="b"/>
              <a:pathLst>
                <a:path w="564515" h="372745">
                  <a:moveTo>
                    <a:pt x="115697" y="289229"/>
                  </a:moveTo>
                  <a:lnTo>
                    <a:pt x="113652" y="283667"/>
                  </a:lnTo>
                  <a:lnTo>
                    <a:pt x="107518" y="281000"/>
                  </a:lnTo>
                  <a:lnTo>
                    <a:pt x="97726" y="281000"/>
                  </a:lnTo>
                  <a:lnTo>
                    <a:pt x="91592" y="283667"/>
                  </a:lnTo>
                  <a:lnTo>
                    <a:pt x="89560" y="289242"/>
                  </a:lnTo>
                  <a:lnTo>
                    <a:pt x="91605" y="294805"/>
                  </a:lnTo>
                  <a:lnTo>
                    <a:pt x="97726" y="297472"/>
                  </a:lnTo>
                  <a:lnTo>
                    <a:pt x="107518" y="297472"/>
                  </a:lnTo>
                  <a:lnTo>
                    <a:pt x="113652" y="294805"/>
                  </a:lnTo>
                  <a:lnTo>
                    <a:pt x="115697" y="289229"/>
                  </a:lnTo>
                  <a:close/>
                </a:path>
                <a:path w="564515" h="372745">
                  <a:moveTo>
                    <a:pt x="132867" y="131686"/>
                  </a:moveTo>
                  <a:lnTo>
                    <a:pt x="129730" y="112915"/>
                  </a:lnTo>
                  <a:lnTo>
                    <a:pt x="120319" y="96062"/>
                  </a:lnTo>
                  <a:lnTo>
                    <a:pt x="116611" y="90652"/>
                  </a:lnTo>
                  <a:lnTo>
                    <a:pt x="113614" y="85039"/>
                  </a:lnTo>
                  <a:lnTo>
                    <a:pt x="111594" y="78409"/>
                  </a:lnTo>
                  <a:lnTo>
                    <a:pt x="110871" y="69977"/>
                  </a:lnTo>
                  <a:lnTo>
                    <a:pt x="111594" y="61544"/>
                  </a:lnTo>
                  <a:lnTo>
                    <a:pt x="113614" y="54914"/>
                  </a:lnTo>
                  <a:lnTo>
                    <a:pt x="116611" y="49301"/>
                  </a:lnTo>
                  <a:lnTo>
                    <a:pt x="124752" y="37388"/>
                  </a:lnTo>
                  <a:lnTo>
                    <a:pt x="128778" y="29756"/>
                  </a:lnTo>
                  <a:lnTo>
                    <a:pt x="131699" y="20281"/>
                  </a:lnTo>
                  <a:lnTo>
                    <a:pt x="132829" y="8242"/>
                  </a:lnTo>
                  <a:lnTo>
                    <a:pt x="132829" y="3695"/>
                  </a:lnTo>
                  <a:lnTo>
                    <a:pt x="129146" y="0"/>
                  </a:lnTo>
                  <a:lnTo>
                    <a:pt x="120040" y="0"/>
                  </a:lnTo>
                  <a:lnTo>
                    <a:pt x="116357" y="3695"/>
                  </a:lnTo>
                  <a:lnTo>
                    <a:pt x="116357" y="8242"/>
                  </a:lnTo>
                  <a:lnTo>
                    <a:pt x="115620" y="16675"/>
                  </a:lnTo>
                  <a:lnTo>
                    <a:pt x="113614" y="23304"/>
                  </a:lnTo>
                  <a:lnTo>
                    <a:pt x="110604" y="28930"/>
                  </a:lnTo>
                  <a:lnTo>
                    <a:pt x="106895" y="34340"/>
                  </a:lnTo>
                  <a:lnTo>
                    <a:pt x="97485" y="51206"/>
                  </a:lnTo>
                  <a:lnTo>
                    <a:pt x="94348" y="69989"/>
                  </a:lnTo>
                  <a:lnTo>
                    <a:pt x="97497" y="88773"/>
                  </a:lnTo>
                  <a:lnTo>
                    <a:pt x="106895" y="105625"/>
                  </a:lnTo>
                  <a:lnTo>
                    <a:pt x="110604" y="111023"/>
                  </a:lnTo>
                  <a:lnTo>
                    <a:pt x="113614" y="116649"/>
                  </a:lnTo>
                  <a:lnTo>
                    <a:pt x="115620" y="123278"/>
                  </a:lnTo>
                  <a:lnTo>
                    <a:pt x="116357" y="131711"/>
                  </a:lnTo>
                  <a:lnTo>
                    <a:pt x="115620" y="140144"/>
                  </a:lnTo>
                  <a:lnTo>
                    <a:pt x="113614" y="146773"/>
                  </a:lnTo>
                  <a:lnTo>
                    <a:pt x="110604" y="152387"/>
                  </a:lnTo>
                  <a:lnTo>
                    <a:pt x="102476" y="164312"/>
                  </a:lnTo>
                  <a:lnTo>
                    <a:pt x="98450" y="171945"/>
                  </a:lnTo>
                  <a:lnTo>
                    <a:pt x="95516" y="181406"/>
                  </a:lnTo>
                  <a:lnTo>
                    <a:pt x="94386" y="193446"/>
                  </a:lnTo>
                  <a:lnTo>
                    <a:pt x="97053" y="199567"/>
                  </a:lnTo>
                  <a:lnTo>
                    <a:pt x="102628" y="201612"/>
                  </a:lnTo>
                  <a:lnTo>
                    <a:pt x="108191" y="199567"/>
                  </a:lnTo>
                  <a:lnTo>
                    <a:pt x="110871" y="193446"/>
                  </a:lnTo>
                  <a:lnTo>
                    <a:pt x="111594" y="185013"/>
                  </a:lnTo>
                  <a:lnTo>
                    <a:pt x="113614" y="178384"/>
                  </a:lnTo>
                  <a:lnTo>
                    <a:pt x="116611" y="172758"/>
                  </a:lnTo>
                  <a:lnTo>
                    <a:pt x="120319" y="167347"/>
                  </a:lnTo>
                  <a:lnTo>
                    <a:pt x="129730" y="150482"/>
                  </a:lnTo>
                  <a:lnTo>
                    <a:pt x="132867" y="131686"/>
                  </a:lnTo>
                  <a:close/>
                </a:path>
                <a:path w="564515" h="372745">
                  <a:moveTo>
                    <a:pt x="148221" y="321564"/>
                  </a:moveTo>
                  <a:lnTo>
                    <a:pt x="144538" y="317881"/>
                  </a:lnTo>
                  <a:lnTo>
                    <a:pt x="131178" y="317881"/>
                  </a:lnTo>
                  <a:lnTo>
                    <a:pt x="125044" y="320548"/>
                  </a:lnTo>
                  <a:lnTo>
                    <a:pt x="123012" y="326110"/>
                  </a:lnTo>
                  <a:lnTo>
                    <a:pt x="125056" y="331685"/>
                  </a:lnTo>
                  <a:lnTo>
                    <a:pt x="131178" y="334352"/>
                  </a:lnTo>
                  <a:lnTo>
                    <a:pt x="144538" y="334352"/>
                  </a:lnTo>
                  <a:lnTo>
                    <a:pt x="148221" y="330657"/>
                  </a:lnTo>
                  <a:lnTo>
                    <a:pt x="148221" y="326110"/>
                  </a:lnTo>
                  <a:lnTo>
                    <a:pt x="148221" y="321564"/>
                  </a:lnTo>
                  <a:close/>
                </a:path>
                <a:path w="564515" h="372745">
                  <a:moveTo>
                    <a:pt x="187452" y="289229"/>
                  </a:moveTo>
                  <a:lnTo>
                    <a:pt x="185420" y="283667"/>
                  </a:lnTo>
                  <a:lnTo>
                    <a:pt x="179285" y="281000"/>
                  </a:lnTo>
                  <a:lnTo>
                    <a:pt x="169481" y="281000"/>
                  </a:lnTo>
                  <a:lnTo>
                    <a:pt x="163360" y="283667"/>
                  </a:lnTo>
                  <a:lnTo>
                    <a:pt x="161315" y="289242"/>
                  </a:lnTo>
                  <a:lnTo>
                    <a:pt x="163360" y="294805"/>
                  </a:lnTo>
                  <a:lnTo>
                    <a:pt x="169481" y="297472"/>
                  </a:lnTo>
                  <a:lnTo>
                    <a:pt x="179285" y="297472"/>
                  </a:lnTo>
                  <a:lnTo>
                    <a:pt x="185420" y="294805"/>
                  </a:lnTo>
                  <a:lnTo>
                    <a:pt x="187452" y="289229"/>
                  </a:lnTo>
                  <a:close/>
                </a:path>
                <a:path w="564515" h="372745">
                  <a:moveTo>
                    <a:pt x="206082" y="131686"/>
                  </a:moveTo>
                  <a:lnTo>
                    <a:pt x="202946" y="112915"/>
                  </a:lnTo>
                  <a:lnTo>
                    <a:pt x="193548" y="96062"/>
                  </a:lnTo>
                  <a:lnTo>
                    <a:pt x="189839" y="90652"/>
                  </a:lnTo>
                  <a:lnTo>
                    <a:pt x="186829" y="85039"/>
                  </a:lnTo>
                  <a:lnTo>
                    <a:pt x="184823" y="78409"/>
                  </a:lnTo>
                  <a:lnTo>
                    <a:pt x="184086" y="69977"/>
                  </a:lnTo>
                  <a:lnTo>
                    <a:pt x="184823" y="61544"/>
                  </a:lnTo>
                  <a:lnTo>
                    <a:pt x="186829" y="54914"/>
                  </a:lnTo>
                  <a:lnTo>
                    <a:pt x="189839" y="49301"/>
                  </a:lnTo>
                  <a:lnTo>
                    <a:pt x="197967" y="37388"/>
                  </a:lnTo>
                  <a:lnTo>
                    <a:pt x="201993" y="29756"/>
                  </a:lnTo>
                  <a:lnTo>
                    <a:pt x="204927" y="20281"/>
                  </a:lnTo>
                  <a:lnTo>
                    <a:pt x="206057" y="8242"/>
                  </a:lnTo>
                  <a:lnTo>
                    <a:pt x="206057" y="3695"/>
                  </a:lnTo>
                  <a:lnTo>
                    <a:pt x="202361" y="0"/>
                  </a:lnTo>
                  <a:lnTo>
                    <a:pt x="193268" y="0"/>
                  </a:lnTo>
                  <a:lnTo>
                    <a:pt x="189585" y="3695"/>
                  </a:lnTo>
                  <a:lnTo>
                    <a:pt x="189585" y="8242"/>
                  </a:lnTo>
                  <a:lnTo>
                    <a:pt x="188849" y="16675"/>
                  </a:lnTo>
                  <a:lnTo>
                    <a:pt x="186829" y="23304"/>
                  </a:lnTo>
                  <a:lnTo>
                    <a:pt x="183819" y="28930"/>
                  </a:lnTo>
                  <a:lnTo>
                    <a:pt x="180111" y="34340"/>
                  </a:lnTo>
                  <a:lnTo>
                    <a:pt x="170700" y="51206"/>
                  </a:lnTo>
                  <a:lnTo>
                    <a:pt x="167576" y="69989"/>
                  </a:lnTo>
                  <a:lnTo>
                    <a:pt x="170713" y="88773"/>
                  </a:lnTo>
                  <a:lnTo>
                    <a:pt x="180111" y="105625"/>
                  </a:lnTo>
                  <a:lnTo>
                    <a:pt x="183819" y="111023"/>
                  </a:lnTo>
                  <a:lnTo>
                    <a:pt x="186829" y="116649"/>
                  </a:lnTo>
                  <a:lnTo>
                    <a:pt x="188849" y="123278"/>
                  </a:lnTo>
                  <a:lnTo>
                    <a:pt x="189585" y="131711"/>
                  </a:lnTo>
                  <a:lnTo>
                    <a:pt x="188849" y="140144"/>
                  </a:lnTo>
                  <a:lnTo>
                    <a:pt x="186829" y="146773"/>
                  </a:lnTo>
                  <a:lnTo>
                    <a:pt x="183819" y="152387"/>
                  </a:lnTo>
                  <a:lnTo>
                    <a:pt x="175691" y="164312"/>
                  </a:lnTo>
                  <a:lnTo>
                    <a:pt x="171665" y="171945"/>
                  </a:lnTo>
                  <a:lnTo>
                    <a:pt x="168744" y="181406"/>
                  </a:lnTo>
                  <a:lnTo>
                    <a:pt x="167614" y="193446"/>
                  </a:lnTo>
                  <a:lnTo>
                    <a:pt x="170281" y="199567"/>
                  </a:lnTo>
                  <a:lnTo>
                    <a:pt x="175844" y="201612"/>
                  </a:lnTo>
                  <a:lnTo>
                    <a:pt x="181419" y="199567"/>
                  </a:lnTo>
                  <a:lnTo>
                    <a:pt x="184086" y="193446"/>
                  </a:lnTo>
                  <a:lnTo>
                    <a:pt x="184823" y="185013"/>
                  </a:lnTo>
                  <a:lnTo>
                    <a:pt x="186829" y="178384"/>
                  </a:lnTo>
                  <a:lnTo>
                    <a:pt x="189839" y="172758"/>
                  </a:lnTo>
                  <a:lnTo>
                    <a:pt x="193548" y="167347"/>
                  </a:lnTo>
                  <a:lnTo>
                    <a:pt x="202958" y="150482"/>
                  </a:lnTo>
                  <a:lnTo>
                    <a:pt x="206082" y="131686"/>
                  </a:lnTo>
                  <a:close/>
                </a:path>
                <a:path w="564515" h="372745">
                  <a:moveTo>
                    <a:pt x="221373" y="326110"/>
                  </a:moveTo>
                  <a:lnTo>
                    <a:pt x="219329" y="320535"/>
                  </a:lnTo>
                  <a:lnTo>
                    <a:pt x="213207" y="317881"/>
                  </a:lnTo>
                  <a:lnTo>
                    <a:pt x="204393" y="317881"/>
                  </a:lnTo>
                  <a:lnTo>
                    <a:pt x="198259" y="320548"/>
                  </a:lnTo>
                  <a:lnTo>
                    <a:pt x="196227" y="326110"/>
                  </a:lnTo>
                  <a:lnTo>
                    <a:pt x="198272" y="331685"/>
                  </a:lnTo>
                  <a:lnTo>
                    <a:pt x="204393" y="334352"/>
                  </a:lnTo>
                  <a:lnTo>
                    <a:pt x="213207" y="334352"/>
                  </a:lnTo>
                  <a:lnTo>
                    <a:pt x="219341" y="331673"/>
                  </a:lnTo>
                  <a:lnTo>
                    <a:pt x="221373" y="326110"/>
                  </a:lnTo>
                  <a:close/>
                </a:path>
                <a:path w="564515" h="372745">
                  <a:moveTo>
                    <a:pt x="259219" y="289229"/>
                  </a:moveTo>
                  <a:lnTo>
                    <a:pt x="257175" y="283667"/>
                  </a:lnTo>
                  <a:lnTo>
                    <a:pt x="251053" y="281000"/>
                  </a:lnTo>
                  <a:lnTo>
                    <a:pt x="241236" y="281000"/>
                  </a:lnTo>
                  <a:lnTo>
                    <a:pt x="235115" y="283667"/>
                  </a:lnTo>
                  <a:lnTo>
                    <a:pt x="233070" y="289242"/>
                  </a:lnTo>
                  <a:lnTo>
                    <a:pt x="235115" y="294805"/>
                  </a:lnTo>
                  <a:lnTo>
                    <a:pt x="241236" y="297472"/>
                  </a:lnTo>
                  <a:lnTo>
                    <a:pt x="251053" y="297472"/>
                  </a:lnTo>
                  <a:lnTo>
                    <a:pt x="257175" y="294805"/>
                  </a:lnTo>
                  <a:lnTo>
                    <a:pt x="259219" y="289229"/>
                  </a:lnTo>
                  <a:close/>
                </a:path>
                <a:path w="564515" h="372745">
                  <a:moveTo>
                    <a:pt x="279311" y="131686"/>
                  </a:moveTo>
                  <a:lnTo>
                    <a:pt x="276174" y="112915"/>
                  </a:lnTo>
                  <a:lnTo>
                    <a:pt x="266763" y="96062"/>
                  </a:lnTo>
                  <a:lnTo>
                    <a:pt x="263055" y="90652"/>
                  </a:lnTo>
                  <a:lnTo>
                    <a:pt x="260057" y="85039"/>
                  </a:lnTo>
                  <a:lnTo>
                    <a:pt x="258051" y="78409"/>
                  </a:lnTo>
                  <a:lnTo>
                    <a:pt x="257314" y="69977"/>
                  </a:lnTo>
                  <a:lnTo>
                    <a:pt x="258051" y="61544"/>
                  </a:lnTo>
                  <a:lnTo>
                    <a:pt x="260057" y="54914"/>
                  </a:lnTo>
                  <a:lnTo>
                    <a:pt x="263055" y="49301"/>
                  </a:lnTo>
                  <a:lnTo>
                    <a:pt x="271195" y="37388"/>
                  </a:lnTo>
                  <a:lnTo>
                    <a:pt x="275221" y="29756"/>
                  </a:lnTo>
                  <a:lnTo>
                    <a:pt x="278142" y="20281"/>
                  </a:lnTo>
                  <a:lnTo>
                    <a:pt x="279273" y="8242"/>
                  </a:lnTo>
                  <a:lnTo>
                    <a:pt x="279273" y="3695"/>
                  </a:lnTo>
                  <a:lnTo>
                    <a:pt x="275590" y="0"/>
                  </a:lnTo>
                  <a:lnTo>
                    <a:pt x="266496" y="0"/>
                  </a:lnTo>
                  <a:lnTo>
                    <a:pt x="262801" y="3695"/>
                  </a:lnTo>
                  <a:lnTo>
                    <a:pt x="262801" y="8242"/>
                  </a:lnTo>
                  <a:lnTo>
                    <a:pt x="262064" y="16675"/>
                  </a:lnTo>
                  <a:lnTo>
                    <a:pt x="260057" y="23304"/>
                  </a:lnTo>
                  <a:lnTo>
                    <a:pt x="257048" y="28930"/>
                  </a:lnTo>
                  <a:lnTo>
                    <a:pt x="253339" y="34340"/>
                  </a:lnTo>
                  <a:lnTo>
                    <a:pt x="243928" y="51206"/>
                  </a:lnTo>
                  <a:lnTo>
                    <a:pt x="240792" y="69989"/>
                  </a:lnTo>
                  <a:lnTo>
                    <a:pt x="243941" y="88773"/>
                  </a:lnTo>
                  <a:lnTo>
                    <a:pt x="253339" y="105625"/>
                  </a:lnTo>
                  <a:lnTo>
                    <a:pt x="257048" y="111023"/>
                  </a:lnTo>
                  <a:lnTo>
                    <a:pt x="260057" y="116649"/>
                  </a:lnTo>
                  <a:lnTo>
                    <a:pt x="262064" y="123278"/>
                  </a:lnTo>
                  <a:lnTo>
                    <a:pt x="262801" y="131711"/>
                  </a:lnTo>
                  <a:lnTo>
                    <a:pt x="262064" y="140144"/>
                  </a:lnTo>
                  <a:lnTo>
                    <a:pt x="260057" y="146773"/>
                  </a:lnTo>
                  <a:lnTo>
                    <a:pt x="257048" y="152387"/>
                  </a:lnTo>
                  <a:lnTo>
                    <a:pt x="248907" y="164312"/>
                  </a:lnTo>
                  <a:lnTo>
                    <a:pt x="244881" y="171945"/>
                  </a:lnTo>
                  <a:lnTo>
                    <a:pt x="241960" y="181406"/>
                  </a:lnTo>
                  <a:lnTo>
                    <a:pt x="240830" y="193446"/>
                  </a:lnTo>
                  <a:lnTo>
                    <a:pt x="243497" y="199567"/>
                  </a:lnTo>
                  <a:lnTo>
                    <a:pt x="249072" y="201612"/>
                  </a:lnTo>
                  <a:lnTo>
                    <a:pt x="254635" y="199567"/>
                  </a:lnTo>
                  <a:lnTo>
                    <a:pt x="257314" y="193446"/>
                  </a:lnTo>
                  <a:lnTo>
                    <a:pt x="258051" y="185013"/>
                  </a:lnTo>
                  <a:lnTo>
                    <a:pt x="260057" y="178384"/>
                  </a:lnTo>
                  <a:lnTo>
                    <a:pt x="263055" y="172758"/>
                  </a:lnTo>
                  <a:lnTo>
                    <a:pt x="266763" y="167347"/>
                  </a:lnTo>
                  <a:lnTo>
                    <a:pt x="276174" y="150482"/>
                  </a:lnTo>
                  <a:lnTo>
                    <a:pt x="279311" y="131686"/>
                  </a:lnTo>
                  <a:close/>
                </a:path>
                <a:path w="564515" h="372745">
                  <a:moveTo>
                    <a:pt x="294601" y="326110"/>
                  </a:moveTo>
                  <a:lnTo>
                    <a:pt x="292557" y="320535"/>
                  </a:lnTo>
                  <a:lnTo>
                    <a:pt x="286435" y="317881"/>
                  </a:lnTo>
                  <a:lnTo>
                    <a:pt x="277609" y="317881"/>
                  </a:lnTo>
                  <a:lnTo>
                    <a:pt x="271487" y="320548"/>
                  </a:lnTo>
                  <a:lnTo>
                    <a:pt x="269443" y="326110"/>
                  </a:lnTo>
                  <a:lnTo>
                    <a:pt x="271487" y="331685"/>
                  </a:lnTo>
                  <a:lnTo>
                    <a:pt x="277609" y="334352"/>
                  </a:lnTo>
                  <a:lnTo>
                    <a:pt x="286435" y="334352"/>
                  </a:lnTo>
                  <a:lnTo>
                    <a:pt x="292557" y="331673"/>
                  </a:lnTo>
                  <a:lnTo>
                    <a:pt x="294601" y="326110"/>
                  </a:lnTo>
                  <a:close/>
                </a:path>
                <a:path w="564515" h="372745">
                  <a:moveTo>
                    <a:pt x="330974" y="289229"/>
                  </a:moveTo>
                  <a:lnTo>
                    <a:pt x="328930" y="283667"/>
                  </a:lnTo>
                  <a:lnTo>
                    <a:pt x="322808" y="281000"/>
                  </a:lnTo>
                  <a:lnTo>
                    <a:pt x="312991" y="281000"/>
                  </a:lnTo>
                  <a:lnTo>
                    <a:pt x="306870" y="283667"/>
                  </a:lnTo>
                  <a:lnTo>
                    <a:pt x="304825" y="289242"/>
                  </a:lnTo>
                  <a:lnTo>
                    <a:pt x="306870" y="294805"/>
                  </a:lnTo>
                  <a:lnTo>
                    <a:pt x="312991" y="297472"/>
                  </a:lnTo>
                  <a:lnTo>
                    <a:pt x="322808" y="297472"/>
                  </a:lnTo>
                  <a:lnTo>
                    <a:pt x="328930" y="294805"/>
                  </a:lnTo>
                  <a:lnTo>
                    <a:pt x="330974" y="289229"/>
                  </a:lnTo>
                  <a:close/>
                </a:path>
                <a:path w="564515" h="372745">
                  <a:moveTo>
                    <a:pt x="367817" y="326110"/>
                  </a:moveTo>
                  <a:lnTo>
                    <a:pt x="365772" y="320535"/>
                  </a:lnTo>
                  <a:lnTo>
                    <a:pt x="359651" y="317881"/>
                  </a:lnTo>
                  <a:lnTo>
                    <a:pt x="350837" y="317881"/>
                  </a:lnTo>
                  <a:lnTo>
                    <a:pt x="344703" y="320548"/>
                  </a:lnTo>
                  <a:lnTo>
                    <a:pt x="342671" y="326110"/>
                  </a:lnTo>
                  <a:lnTo>
                    <a:pt x="344716" y="331685"/>
                  </a:lnTo>
                  <a:lnTo>
                    <a:pt x="350837" y="334352"/>
                  </a:lnTo>
                  <a:lnTo>
                    <a:pt x="359651" y="334352"/>
                  </a:lnTo>
                  <a:lnTo>
                    <a:pt x="365785" y="331673"/>
                  </a:lnTo>
                  <a:lnTo>
                    <a:pt x="367817" y="326110"/>
                  </a:lnTo>
                  <a:close/>
                </a:path>
                <a:path w="564515" h="372745">
                  <a:moveTo>
                    <a:pt x="402729" y="289229"/>
                  </a:moveTo>
                  <a:lnTo>
                    <a:pt x="400685" y="283667"/>
                  </a:lnTo>
                  <a:lnTo>
                    <a:pt x="394563" y="281000"/>
                  </a:lnTo>
                  <a:lnTo>
                    <a:pt x="384759" y="281000"/>
                  </a:lnTo>
                  <a:lnTo>
                    <a:pt x="378625" y="283667"/>
                  </a:lnTo>
                  <a:lnTo>
                    <a:pt x="376593" y="289242"/>
                  </a:lnTo>
                  <a:lnTo>
                    <a:pt x="378637" y="294805"/>
                  </a:lnTo>
                  <a:lnTo>
                    <a:pt x="384759" y="297472"/>
                  </a:lnTo>
                  <a:lnTo>
                    <a:pt x="394563" y="297472"/>
                  </a:lnTo>
                  <a:lnTo>
                    <a:pt x="400697" y="294805"/>
                  </a:lnTo>
                  <a:lnTo>
                    <a:pt x="402729" y="289229"/>
                  </a:lnTo>
                  <a:close/>
                </a:path>
                <a:path w="564515" h="372745">
                  <a:moveTo>
                    <a:pt x="441032" y="326110"/>
                  </a:moveTo>
                  <a:lnTo>
                    <a:pt x="439000" y="320535"/>
                  </a:lnTo>
                  <a:lnTo>
                    <a:pt x="432866" y="317881"/>
                  </a:lnTo>
                  <a:lnTo>
                    <a:pt x="424053" y="317881"/>
                  </a:lnTo>
                  <a:lnTo>
                    <a:pt x="417931" y="320548"/>
                  </a:lnTo>
                  <a:lnTo>
                    <a:pt x="415886" y="326110"/>
                  </a:lnTo>
                  <a:lnTo>
                    <a:pt x="417931" y="331685"/>
                  </a:lnTo>
                  <a:lnTo>
                    <a:pt x="424053" y="334352"/>
                  </a:lnTo>
                  <a:lnTo>
                    <a:pt x="432866" y="334352"/>
                  </a:lnTo>
                  <a:lnTo>
                    <a:pt x="439000" y="331673"/>
                  </a:lnTo>
                  <a:lnTo>
                    <a:pt x="441032" y="326110"/>
                  </a:lnTo>
                  <a:close/>
                </a:path>
                <a:path w="564515" h="372745">
                  <a:moveTo>
                    <a:pt x="474497" y="289229"/>
                  </a:moveTo>
                  <a:lnTo>
                    <a:pt x="472452" y="283667"/>
                  </a:lnTo>
                  <a:lnTo>
                    <a:pt x="466331" y="281000"/>
                  </a:lnTo>
                  <a:lnTo>
                    <a:pt x="456514" y="281000"/>
                  </a:lnTo>
                  <a:lnTo>
                    <a:pt x="450392" y="283667"/>
                  </a:lnTo>
                  <a:lnTo>
                    <a:pt x="448348" y="289242"/>
                  </a:lnTo>
                  <a:lnTo>
                    <a:pt x="450392" y="294805"/>
                  </a:lnTo>
                  <a:lnTo>
                    <a:pt x="456514" y="297472"/>
                  </a:lnTo>
                  <a:lnTo>
                    <a:pt x="466331" y="297472"/>
                  </a:lnTo>
                  <a:lnTo>
                    <a:pt x="472452" y="294805"/>
                  </a:lnTo>
                  <a:lnTo>
                    <a:pt x="474497" y="289229"/>
                  </a:lnTo>
                  <a:close/>
                </a:path>
                <a:path w="564515" h="372745">
                  <a:moveTo>
                    <a:pt x="564045" y="358990"/>
                  </a:moveTo>
                  <a:lnTo>
                    <a:pt x="563791" y="352882"/>
                  </a:lnTo>
                  <a:lnTo>
                    <a:pt x="560654" y="348081"/>
                  </a:lnTo>
                  <a:lnTo>
                    <a:pt x="498373" y="252920"/>
                  </a:lnTo>
                  <a:lnTo>
                    <a:pt x="493509" y="250291"/>
                  </a:lnTo>
                  <a:lnTo>
                    <a:pt x="70535" y="250291"/>
                  </a:lnTo>
                  <a:lnTo>
                    <a:pt x="65671" y="252920"/>
                  </a:lnTo>
                  <a:lnTo>
                    <a:pt x="254" y="352882"/>
                  </a:lnTo>
                  <a:lnTo>
                    <a:pt x="0" y="358990"/>
                  </a:lnTo>
                  <a:lnTo>
                    <a:pt x="5448" y="369062"/>
                  </a:lnTo>
                  <a:lnTo>
                    <a:pt x="10693" y="372198"/>
                  </a:lnTo>
                  <a:lnTo>
                    <a:pt x="106705" y="372198"/>
                  </a:lnTo>
                  <a:lnTo>
                    <a:pt x="18097" y="355714"/>
                  </a:lnTo>
                  <a:lnTo>
                    <a:pt x="76288" y="266763"/>
                  </a:lnTo>
                  <a:lnTo>
                    <a:pt x="487743" y="266763"/>
                  </a:lnTo>
                  <a:lnTo>
                    <a:pt x="545960" y="355714"/>
                  </a:lnTo>
                  <a:lnTo>
                    <a:pt x="144780" y="355714"/>
                  </a:lnTo>
                  <a:lnTo>
                    <a:pt x="138658" y="358394"/>
                  </a:lnTo>
                  <a:lnTo>
                    <a:pt x="136613" y="363956"/>
                  </a:lnTo>
                  <a:lnTo>
                    <a:pt x="138658" y="369519"/>
                  </a:lnTo>
                  <a:lnTo>
                    <a:pt x="144780" y="372198"/>
                  </a:lnTo>
                  <a:lnTo>
                    <a:pt x="553351" y="372198"/>
                  </a:lnTo>
                  <a:lnTo>
                    <a:pt x="558596" y="369062"/>
                  </a:lnTo>
                  <a:lnTo>
                    <a:pt x="564045" y="358990"/>
                  </a:lnTo>
                  <a:close/>
                </a:path>
              </a:pathLst>
            </a:custGeom>
            <a:solidFill>
              <a:srgbClr val="517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14566" y="4915348"/>
              <a:ext cx="71996" cy="117814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9464599" y="2513849"/>
            <a:ext cx="411480" cy="478790"/>
          </a:xfrm>
          <a:custGeom>
            <a:avLst/>
            <a:gdLst/>
            <a:ahLst/>
            <a:cxnLst/>
            <a:rect l="l" t="t" r="r" b="b"/>
            <a:pathLst>
              <a:path w="411479" h="478789">
                <a:moveTo>
                  <a:pt x="49642" y="312798"/>
                </a:moveTo>
                <a:lnTo>
                  <a:pt x="11409" y="326624"/>
                </a:lnTo>
                <a:lnTo>
                  <a:pt x="0" y="343640"/>
                </a:lnTo>
                <a:lnTo>
                  <a:pt x="1426" y="350854"/>
                </a:lnTo>
                <a:lnTo>
                  <a:pt x="52719" y="474039"/>
                </a:lnTo>
                <a:lnTo>
                  <a:pt x="59633" y="478322"/>
                </a:lnTo>
                <a:lnTo>
                  <a:pt x="69268" y="478322"/>
                </a:lnTo>
                <a:lnTo>
                  <a:pt x="71675" y="477867"/>
                </a:lnTo>
                <a:lnTo>
                  <a:pt x="97031" y="467307"/>
                </a:lnTo>
                <a:lnTo>
                  <a:pt x="66043" y="467307"/>
                </a:lnTo>
                <a:lnTo>
                  <a:pt x="62164" y="465703"/>
                </a:lnTo>
                <a:lnTo>
                  <a:pt x="11015" y="342907"/>
                </a:lnTo>
                <a:lnTo>
                  <a:pt x="12547" y="339169"/>
                </a:lnTo>
                <a:lnTo>
                  <a:pt x="12608" y="339021"/>
                </a:lnTo>
                <a:lnTo>
                  <a:pt x="45416" y="325343"/>
                </a:lnTo>
                <a:lnTo>
                  <a:pt x="46268" y="325177"/>
                </a:lnTo>
                <a:lnTo>
                  <a:pt x="64490" y="325177"/>
                </a:lnTo>
                <a:lnTo>
                  <a:pt x="62387" y="320125"/>
                </a:lnTo>
                <a:lnTo>
                  <a:pt x="58814" y="316569"/>
                </a:lnTo>
                <a:lnTo>
                  <a:pt x="49642" y="312798"/>
                </a:lnTo>
                <a:close/>
              </a:path>
              <a:path w="411479" h="478789">
                <a:moveTo>
                  <a:pt x="64490" y="325177"/>
                </a:moveTo>
                <a:lnTo>
                  <a:pt x="47997" y="325177"/>
                </a:lnTo>
                <a:lnTo>
                  <a:pt x="48848" y="325343"/>
                </a:lnTo>
                <a:lnTo>
                  <a:pt x="51321" y="326360"/>
                </a:lnTo>
                <a:lnTo>
                  <a:pt x="52595" y="327625"/>
                </a:lnTo>
                <a:lnTo>
                  <a:pt x="103027" y="448684"/>
                </a:lnTo>
                <a:lnTo>
                  <a:pt x="101423" y="452571"/>
                </a:lnTo>
                <a:lnTo>
                  <a:pt x="66043" y="467307"/>
                </a:lnTo>
                <a:lnTo>
                  <a:pt x="97031" y="467307"/>
                </a:lnTo>
                <a:lnTo>
                  <a:pt x="102631" y="464975"/>
                </a:lnTo>
                <a:lnTo>
                  <a:pt x="108721" y="460859"/>
                </a:lnTo>
                <a:lnTo>
                  <a:pt x="112633" y="454925"/>
                </a:lnTo>
                <a:lnTo>
                  <a:pt x="114040" y="447959"/>
                </a:lnTo>
                <a:lnTo>
                  <a:pt x="112717" y="441274"/>
                </a:lnTo>
                <a:lnTo>
                  <a:pt x="112613" y="440745"/>
                </a:lnTo>
                <a:lnTo>
                  <a:pt x="109363" y="432939"/>
                </a:lnTo>
                <a:lnTo>
                  <a:pt x="127466" y="424901"/>
                </a:lnTo>
                <a:lnTo>
                  <a:pt x="133559" y="422770"/>
                </a:lnTo>
                <a:lnTo>
                  <a:pt x="138668" y="421948"/>
                </a:lnTo>
                <a:lnTo>
                  <a:pt x="104772" y="421948"/>
                </a:lnTo>
                <a:lnTo>
                  <a:pt x="71261" y="341501"/>
                </a:lnTo>
                <a:lnTo>
                  <a:pt x="95823" y="330495"/>
                </a:lnTo>
                <a:lnTo>
                  <a:pt x="66704" y="330495"/>
                </a:lnTo>
                <a:lnTo>
                  <a:pt x="64559" y="325343"/>
                </a:lnTo>
                <a:lnTo>
                  <a:pt x="64490" y="325177"/>
                </a:lnTo>
                <a:close/>
              </a:path>
              <a:path w="411479" h="478789">
                <a:moveTo>
                  <a:pt x="189543" y="421785"/>
                </a:moveTo>
                <a:lnTo>
                  <a:pt x="139684" y="421785"/>
                </a:lnTo>
                <a:lnTo>
                  <a:pt x="146037" y="421948"/>
                </a:lnTo>
                <a:lnTo>
                  <a:pt x="145905" y="421948"/>
                </a:lnTo>
                <a:lnTo>
                  <a:pt x="152211" y="423247"/>
                </a:lnTo>
                <a:lnTo>
                  <a:pt x="210054" y="440199"/>
                </a:lnTo>
                <a:lnTo>
                  <a:pt x="217183" y="441275"/>
                </a:lnTo>
                <a:lnTo>
                  <a:pt x="268436" y="429344"/>
                </a:lnTo>
                <a:lnTo>
                  <a:pt x="226432" y="429344"/>
                </a:lnTo>
                <a:lnTo>
                  <a:pt x="216423" y="428857"/>
                </a:lnTo>
                <a:lnTo>
                  <a:pt x="206125" y="426646"/>
                </a:lnTo>
                <a:lnTo>
                  <a:pt x="189543" y="421785"/>
                </a:lnTo>
                <a:close/>
              </a:path>
              <a:path w="411479" h="478789">
                <a:moveTo>
                  <a:pt x="402286" y="329521"/>
                </a:moveTo>
                <a:lnTo>
                  <a:pt x="379297" y="329521"/>
                </a:lnTo>
                <a:lnTo>
                  <a:pt x="386548" y="331568"/>
                </a:lnTo>
                <a:lnTo>
                  <a:pt x="392606" y="336049"/>
                </a:lnTo>
                <a:lnTo>
                  <a:pt x="396847" y="342659"/>
                </a:lnTo>
                <a:lnTo>
                  <a:pt x="399593" y="349292"/>
                </a:lnTo>
                <a:lnTo>
                  <a:pt x="399543" y="354708"/>
                </a:lnTo>
                <a:lnTo>
                  <a:pt x="246286" y="425107"/>
                </a:lnTo>
                <a:lnTo>
                  <a:pt x="226432" y="429344"/>
                </a:lnTo>
                <a:lnTo>
                  <a:pt x="268436" y="429344"/>
                </a:lnTo>
                <a:lnTo>
                  <a:pt x="389478" y="382842"/>
                </a:lnTo>
                <a:lnTo>
                  <a:pt x="410897" y="352094"/>
                </a:lnTo>
                <a:lnTo>
                  <a:pt x="410272" y="345627"/>
                </a:lnTo>
                <a:lnTo>
                  <a:pt x="408293" y="339170"/>
                </a:lnTo>
                <a:lnTo>
                  <a:pt x="407863" y="338136"/>
                </a:lnTo>
                <a:lnTo>
                  <a:pt x="402286" y="329521"/>
                </a:lnTo>
                <a:close/>
              </a:path>
              <a:path w="411479" h="478789">
                <a:moveTo>
                  <a:pt x="138897" y="409877"/>
                </a:moveTo>
                <a:lnTo>
                  <a:pt x="130742" y="411184"/>
                </a:lnTo>
                <a:lnTo>
                  <a:pt x="122628" y="414018"/>
                </a:lnTo>
                <a:lnTo>
                  <a:pt x="104772" y="421948"/>
                </a:lnTo>
                <a:lnTo>
                  <a:pt x="138668" y="421948"/>
                </a:lnTo>
                <a:lnTo>
                  <a:pt x="139684" y="421785"/>
                </a:lnTo>
                <a:lnTo>
                  <a:pt x="189543" y="421785"/>
                </a:lnTo>
                <a:lnTo>
                  <a:pt x="155569" y="411826"/>
                </a:lnTo>
                <a:lnTo>
                  <a:pt x="147153" y="410092"/>
                </a:lnTo>
                <a:lnTo>
                  <a:pt x="138897" y="409877"/>
                </a:lnTo>
                <a:close/>
              </a:path>
              <a:path w="411479" h="478789">
                <a:moveTo>
                  <a:pt x="165435" y="357545"/>
                </a:moveTo>
                <a:lnTo>
                  <a:pt x="162168" y="359438"/>
                </a:lnTo>
                <a:lnTo>
                  <a:pt x="160499" y="365822"/>
                </a:lnTo>
                <a:lnTo>
                  <a:pt x="162407" y="369106"/>
                </a:lnTo>
                <a:lnTo>
                  <a:pt x="162540" y="369106"/>
                </a:lnTo>
                <a:lnTo>
                  <a:pt x="246393" y="391268"/>
                </a:lnTo>
                <a:lnTo>
                  <a:pt x="254664" y="390135"/>
                </a:lnTo>
                <a:lnTo>
                  <a:pt x="268872" y="381849"/>
                </a:lnTo>
                <a:lnTo>
                  <a:pt x="271091" y="378938"/>
                </a:lnTo>
                <a:lnTo>
                  <a:pt x="246360" y="378938"/>
                </a:lnTo>
                <a:lnTo>
                  <a:pt x="165435" y="357545"/>
                </a:lnTo>
                <a:close/>
              </a:path>
              <a:path w="411479" h="478789">
                <a:moveTo>
                  <a:pt x="190259" y="309319"/>
                </a:moveTo>
                <a:lnTo>
                  <a:pt x="154926" y="309319"/>
                </a:lnTo>
                <a:lnTo>
                  <a:pt x="165695" y="311015"/>
                </a:lnTo>
                <a:lnTo>
                  <a:pt x="176220" y="315303"/>
                </a:lnTo>
                <a:lnTo>
                  <a:pt x="198409" y="327270"/>
                </a:lnTo>
                <a:lnTo>
                  <a:pt x="198847" y="327451"/>
                </a:lnTo>
                <a:lnTo>
                  <a:pt x="257401" y="342907"/>
                </a:lnTo>
                <a:lnTo>
                  <a:pt x="262124" y="347613"/>
                </a:lnTo>
                <a:lnTo>
                  <a:pt x="264108" y="353377"/>
                </a:lnTo>
                <a:lnTo>
                  <a:pt x="265299" y="357346"/>
                </a:lnTo>
                <a:lnTo>
                  <a:pt x="265423" y="360828"/>
                </a:lnTo>
                <a:lnTo>
                  <a:pt x="263240" y="369106"/>
                </a:lnTo>
                <a:lnTo>
                  <a:pt x="260130" y="373174"/>
                </a:lnTo>
                <a:lnTo>
                  <a:pt x="251422" y="378244"/>
                </a:lnTo>
                <a:lnTo>
                  <a:pt x="246360" y="378938"/>
                </a:lnTo>
                <a:lnTo>
                  <a:pt x="271091" y="378938"/>
                </a:lnTo>
                <a:lnTo>
                  <a:pt x="273934" y="375209"/>
                </a:lnTo>
                <a:lnTo>
                  <a:pt x="277002" y="363573"/>
                </a:lnTo>
                <a:lnTo>
                  <a:pt x="276985" y="357346"/>
                </a:lnTo>
                <a:lnTo>
                  <a:pt x="276861" y="356197"/>
                </a:lnTo>
                <a:lnTo>
                  <a:pt x="318235" y="344834"/>
                </a:lnTo>
                <a:lnTo>
                  <a:pt x="273322" y="344834"/>
                </a:lnTo>
                <a:lnTo>
                  <a:pt x="269418" y="337631"/>
                </a:lnTo>
                <a:lnTo>
                  <a:pt x="262669" y="331983"/>
                </a:lnTo>
                <a:lnTo>
                  <a:pt x="203049" y="316221"/>
                </a:lnTo>
                <a:lnTo>
                  <a:pt x="190259" y="309319"/>
                </a:lnTo>
                <a:close/>
              </a:path>
              <a:path w="411479" h="478789">
                <a:moveTo>
                  <a:pt x="380425" y="317726"/>
                </a:moveTo>
                <a:lnTo>
                  <a:pt x="368331" y="318744"/>
                </a:lnTo>
                <a:lnTo>
                  <a:pt x="273322" y="344834"/>
                </a:lnTo>
                <a:lnTo>
                  <a:pt x="318235" y="344834"/>
                </a:lnTo>
                <a:lnTo>
                  <a:pt x="371474" y="330214"/>
                </a:lnTo>
                <a:lnTo>
                  <a:pt x="379297" y="329521"/>
                </a:lnTo>
                <a:lnTo>
                  <a:pt x="402286" y="329521"/>
                </a:lnTo>
                <a:lnTo>
                  <a:pt x="401268" y="327948"/>
                </a:lnTo>
                <a:lnTo>
                  <a:pt x="391763" y="320969"/>
                </a:lnTo>
                <a:lnTo>
                  <a:pt x="380425" y="317726"/>
                </a:lnTo>
                <a:close/>
              </a:path>
              <a:path w="411479" h="478789">
                <a:moveTo>
                  <a:pt x="155385" y="297450"/>
                </a:moveTo>
                <a:lnTo>
                  <a:pt x="141789" y="298549"/>
                </a:lnTo>
                <a:lnTo>
                  <a:pt x="128409" y="302849"/>
                </a:lnTo>
                <a:lnTo>
                  <a:pt x="66704" y="330495"/>
                </a:lnTo>
                <a:lnTo>
                  <a:pt x="95823" y="330495"/>
                </a:lnTo>
                <a:lnTo>
                  <a:pt x="133247" y="313724"/>
                </a:lnTo>
                <a:lnTo>
                  <a:pt x="144060" y="310220"/>
                </a:lnTo>
                <a:lnTo>
                  <a:pt x="154926" y="309319"/>
                </a:lnTo>
                <a:lnTo>
                  <a:pt x="190259" y="309319"/>
                </a:lnTo>
                <a:lnTo>
                  <a:pt x="181901" y="304809"/>
                </a:lnTo>
                <a:lnTo>
                  <a:pt x="168865" y="299541"/>
                </a:lnTo>
                <a:lnTo>
                  <a:pt x="155385" y="297450"/>
                </a:lnTo>
                <a:close/>
              </a:path>
              <a:path w="411479" h="478789">
                <a:moveTo>
                  <a:pt x="198524" y="85772"/>
                </a:moveTo>
                <a:lnTo>
                  <a:pt x="186615" y="85772"/>
                </a:lnTo>
                <a:lnTo>
                  <a:pt x="186615" y="277759"/>
                </a:lnTo>
                <a:lnTo>
                  <a:pt x="189278" y="280430"/>
                </a:lnTo>
                <a:lnTo>
                  <a:pt x="248800" y="280431"/>
                </a:lnTo>
                <a:lnTo>
                  <a:pt x="259030" y="298152"/>
                </a:lnTo>
                <a:lnTo>
                  <a:pt x="260999" y="299285"/>
                </a:lnTo>
                <a:lnTo>
                  <a:pt x="354842" y="299285"/>
                </a:lnTo>
                <a:lnTo>
                  <a:pt x="356802" y="298152"/>
                </a:lnTo>
                <a:lnTo>
                  <a:pt x="363025" y="287377"/>
                </a:lnTo>
                <a:lnTo>
                  <a:pt x="266556" y="287377"/>
                </a:lnTo>
                <a:lnTo>
                  <a:pt x="255670" y="268522"/>
                </a:lnTo>
                <a:lnTo>
                  <a:pt x="198525" y="268522"/>
                </a:lnTo>
                <a:lnTo>
                  <a:pt x="198525" y="257524"/>
                </a:lnTo>
                <a:lnTo>
                  <a:pt x="249319" y="257524"/>
                </a:lnTo>
                <a:lnTo>
                  <a:pt x="247676" y="254679"/>
                </a:lnTo>
                <a:lnTo>
                  <a:pt x="233930" y="254679"/>
                </a:lnTo>
                <a:lnTo>
                  <a:pt x="198525" y="245194"/>
                </a:lnTo>
                <a:lnTo>
                  <a:pt x="198525" y="226562"/>
                </a:lnTo>
                <a:lnTo>
                  <a:pt x="231442" y="226562"/>
                </a:lnTo>
                <a:lnTo>
                  <a:pt x="226538" y="218069"/>
                </a:lnTo>
                <a:lnTo>
                  <a:pt x="212849" y="218069"/>
                </a:lnTo>
                <a:lnTo>
                  <a:pt x="198525" y="214232"/>
                </a:lnTo>
                <a:lnTo>
                  <a:pt x="198525" y="195601"/>
                </a:lnTo>
                <a:lnTo>
                  <a:pt x="236829" y="195601"/>
                </a:lnTo>
                <a:lnTo>
                  <a:pt x="239699" y="190631"/>
                </a:lnTo>
                <a:lnTo>
                  <a:pt x="225949" y="190631"/>
                </a:lnTo>
                <a:lnTo>
                  <a:pt x="198508" y="183279"/>
                </a:lnTo>
                <a:lnTo>
                  <a:pt x="198508" y="164656"/>
                </a:lnTo>
                <a:lnTo>
                  <a:pt x="254699" y="164656"/>
                </a:lnTo>
                <a:lnTo>
                  <a:pt x="255181" y="163821"/>
                </a:lnTo>
                <a:lnTo>
                  <a:pt x="241431" y="163821"/>
                </a:lnTo>
                <a:lnTo>
                  <a:pt x="198524" y="152318"/>
                </a:lnTo>
                <a:lnTo>
                  <a:pt x="198524" y="133694"/>
                </a:lnTo>
                <a:lnTo>
                  <a:pt x="244559" y="133694"/>
                </a:lnTo>
                <a:lnTo>
                  <a:pt x="198508" y="121356"/>
                </a:lnTo>
                <a:lnTo>
                  <a:pt x="198508" y="102733"/>
                </a:lnTo>
                <a:lnTo>
                  <a:pt x="244533" y="102733"/>
                </a:lnTo>
                <a:lnTo>
                  <a:pt x="198524" y="90403"/>
                </a:lnTo>
                <a:lnTo>
                  <a:pt x="198524" y="85772"/>
                </a:lnTo>
                <a:close/>
              </a:path>
              <a:path w="411479" h="478789">
                <a:moveTo>
                  <a:pt x="363039" y="144123"/>
                </a:moveTo>
                <a:lnTo>
                  <a:pt x="349276" y="144123"/>
                </a:lnTo>
                <a:lnTo>
                  <a:pt x="390628" y="215746"/>
                </a:lnTo>
                <a:lnTo>
                  <a:pt x="349276" y="287377"/>
                </a:lnTo>
                <a:lnTo>
                  <a:pt x="363025" y="287377"/>
                </a:lnTo>
                <a:lnTo>
                  <a:pt x="403736" y="216879"/>
                </a:lnTo>
                <a:lnTo>
                  <a:pt x="403612" y="214406"/>
                </a:lnTo>
                <a:lnTo>
                  <a:pt x="363039" y="144123"/>
                </a:lnTo>
                <a:close/>
              </a:path>
              <a:path w="411479" h="478789">
                <a:moveTo>
                  <a:pt x="249319" y="257524"/>
                </a:moveTo>
                <a:lnTo>
                  <a:pt x="198525" y="257524"/>
                </a:lnTo>
                <a:lnTo>
                  <a:pt x="239579" y="268522"/>
                </a:lnTo>
                <a:lnTo>
                  <a:pt x="255670" y="268522"/>
                </a:lnTo>
                <a:lnTo>
                  <a:pt x="249319" y="257524"/>
                </a:lnTo>
                <a:close/>
              </a:path>
              <a:path w="411479" h="478789">
                <a:moveTo>
                  <a:pt x="307916" y="166500"/>
                </a:moveTo>
                <a:lnTo>
                  <a:pt x="262542" y="196594"/>
                </a:lnTo>
                <a:lnTo>
                  <a:pt x="258896" y="216879"/>
                </a:lnTo>
                <a:lnTo>
                  <a:pt x="262542" y="234902"/>
                </a:lnTo>
                <a:lnTo>
                  <a:pt x="273106" y="250560"/>
                </a:lnTo>
                <a:lnTo>
                  <a:pt x="288763" y="261124"/>
                </a:lnTo>
                <a:lnTo>
                  <a:pt x="307916" y="264999"/>
                </a:lnTo>
                <a:lnTo>
                  <a:pt x="327074" y="261124"/>
                </a:lnTo>
                <a:lnTo>
                  <a:pt x="338981" y="253091"/>
                </a:lnTo>
                <a:lnTo>
                  <a:pt x="307916" y="253091"/>
                </a:lnTo>
                <a:lnTo>
                  <a:pt x="293394" y="250152"/>
                </a:lnTo>
                <a:lnTo>
                  <a:pt x="281523" y="242140"/>
                </a:lnTo>
                <a:lnTo>
                  <a:pt x="273514" y="230268"/>
                </a:lnTo>
                <a:lnTo>
                  <a:pt x="270805" y="216879"/>
                </a:lnTo>
                <a:lnTo>
                  <a:pt x="270701" y="216366"/>
                </a:lnTo>
                <a:lnTo>
                  <a:pt x="293394" y="181347"/>
                </a:lnTo>
                <a:lnTo>
                  <a:pt x="307916" y="178408"/>
                </a:lnTo>
                <a:lnTo>
                  <a:pt x="338982" y="178408"/>
                </a:lnTo>
                <a:lnTo>
                  <a:pt x="327074" y="170376"/>
                </a:lnTo>
                <a:lnTo>
                  <a:pt x="307916" y="166500"/>
                </a:lnTo>
                <a:close/>
              </a:path>
              <a:path w="411479" h="478789">
                <a:moveTo>
                  <a:pt x="231442" y="226562"/>
                </a:moveTo>
                <a:lnTo>
                  <a:pt x="198525" y="226562"/>
                </a:lnTo>
                <a:lnTo>
                  <a:pt x="221210" y="232640"/>
                </a:lnTo>
                <a:lnTo>
                  <a:pt x="233930" y="254679"/>
                </a:lnTo>
                <a:lnTo>
                  <a:pt x="247676" y="254679"/>
                </a:lnTo>
                <a:lnTo>
                  <a:pt x="231442" y="226562"/>
                </a:lnTo>
                <a:close/>
              </a:path>
              <a:path w="411479" h="478789">
                <a:moveTo>
                  <a:pt x="338982" y="178408"/>
                </a:moveTo>
                <a:lnTo>
                  <a:pt x="307916" y="178408"/>
                </a:lnTo>
                <a:lnTo>
                  <a:pt x="322440" y="181347"/>
                </a:lnTo>
                <a:lnTo>
                  <a:pt x="334313" y="189355"/>
                </a:lnTo>
                <a:lnTo>
                  <a:pt x="339199" y="196594"/>
                </a:lnTo>
                <a:lnTo>
                  <a:pt x="342340" y="201299"/>
                </a:lnTo>
                <a:lnTo>
                  <a:pt x="344958" y="214232"/>
                </a:lnTo>
                <a:lnTo>
                  <a:pt x="345036" y="216879"/>
                </a:lnTo>
                <a:lnTo>
                  <a:pt x="342325" y="230268"/>
                </a:lnTo>
                <a:lnTo>
                  <a:pt x="334313" y="242140"/>
                </a:lnTo>
                <a:lnTo>
                  <a:pt x="322440" y="250152"/>
                </a:lnTo>
                <a:lnTo>
                  <a:pt x="307916" y="253091"/>
                </a:lnTo>
                <a:lnTo>
                  <a:pt x="338981" y="253091"/>
                </a:lnTo>
                <a:lnTo>
                  <a:pt x="342733" y="250560"/>
                </a:lnTo>
                <a:lnTo>
                  <a:pt x="353298" y="234902"/>
                </a:lnTo>
                <a:lnTo>
                  <a:pt x="356945" y="216879"/>
                </a:lnTo>
                <a:lnTo>
                  <a:pt x="357049" y="216366"/>
                </a:lnTo>
                <a:lnTo>
                  <a:pt x="357174" y="215746"/>
                </a:lnTo>
                <a:lnTo>
                  <a:pt x="353298" y="196594"/>
                </a:lnTo>
                <a:lnTo>
                  <a:pt x="342733" y="180939"/>
                </a:lnTo>
                <a:lnTo>
                  <a:pt x="338982" y="178408"/>
                </a:lnTo>
                <a:close/>
              </a:path>
              <a:path w="411479" h="478789">
                <a:moveTo>
                  <a:pt x="236829" y="195601"/>
                </a:moveTo>
                <a:lnTo>
                  <a:pt x="198525" y="195601"/>
                </a:lnTo>
                <a:lnTo>
                  <a:pt x="219788" y="201299"/>
                </a:lnTo>
                <a:lnTo>
                  <a:pt x="212329" y="214232"/>
                </a:lnTo>
                <a:lnTo>
                  <a:pt x="212228" y="214406"/>
                </a:lnTo>
                <a:lnTo>
                  <a:pt x="212129" y="216366"/>
                </a:lnTo>
                <a:lnTo>
                  <a:pt x="212849" y="218069"/>
                </a:lnTo>
                <a:lnTo>
                  <a:pt x="226538" y="218069"/>
                </a:lnTo>
                <a:lnTo>
                  <a:pt x="225196" y="215746"/>
                </a:lnTo>
                <a:lnTo>
                  <a:pt x="236829" y="195601"/>
                </a:lnTo>
                <a:close/>
              </a:path>
              <a:path w="411479" h="478789">
                <a:moveTo>
                  <a:pt x="254699" y="164656"/>
                </a:moveTo>
                <a:lnTo>
                  <a:pt x="198508" y="164656"/>
                </a:lnTo>
                <a:lnTo>
                  <a:pt x="235261" y="174497"/>
                </a:lnTo>
                <a:lnTo>
                  <a:pt x="225949" y="190631"/>
                </a:lnTo>
                <a:lnTo>
                  <a:pt x="239699" y="190631"/>
                </a:lnTo>
                <a:lnTo>
                  <a:pt x="254699" y="164656"/>
                </a:lnTo>
                <a:close/>
              </a:path>
              <a:path w="411479" h="478789">
                <a:moveTo>
                  <a:pt x="244559" y="133694"/>
                </a:moveTo>
                <a:lnTo>
                  <a:pt x="198524" y="133694"/>
                </a:lnTo>
                <a:lnTo>
                  <a:pt x="250752" y="147687"/>
                </a:lnTo>
                <a:lnTo>
                  <a:pt x="241431" y="163821"/>
                </a:lnTo>
                <a:lnTo>
                  <a:pt x="255181" y="163821"/>
                </a:lnTo>
                <a:lnTo>
                  <a:pt x="266556" y="144122"/>
                </a:lnTo>
                <a:lnTo>
                  <a:pt x="363039" y="144123"/>
                </a:lnTo>
                <a:lnTo>
                  <a:pt x="358928" y="137002"/>
                </a:lnTo>
                <a:lnTo>
                  <a:pt x="256905" y="137002"/>
                </a:lnTo>
                <a:lnTo>
                  <a:pt x="244559" y="133694"/>
                </a:lnTo>
                <a:close/>
              </a:path>
              <a:path w="411479" h="478789">
                <a:moveTo>
                  <a:pt x="354850" y="132214"/>
                </a:moveTo>
                <a:lnTo>
                  <a:pt x="260998" y="132214"/>
                </a:lnTo>
                <a:lnTo>
                  <a:pt x="259030" y="133347"/>
                </a:lnTo>
                <a:lnTo>
                  <a:pt x="256905" y="137002"/>
                </a:lnTo>
                <a:lnTo>
                  <a:pt x="358928" y="137002"/>
                </a:lnTo>
                <a:lnTo>
                  <a:pt x="356818" y="133347"/>
                </a:lnTo>
                <a:lnTo>
                  <a:pt x="354850" y="132214"/>
                </a:lnTo>
                <a:close/>
              </a:path>
              <a:path w="411479" h="478789">
                <a:moveTo>
                  <a:pt x="244533" y="102733"/>
                </a:moveTo>
                <a:lnTo>
                  <a:pt x="198508" y="102733"/>
                </a:lnTo>
                <a:lnTo>
                  <a:pt x="269211" y="121670"/>
                </a:lnTo>
                <a:lnTo>
                  <a:pt x="269211" y="132214"/>
                </a:lnTo>
                <a:lnTo>
                  <a:pt x="281128" y="132214"/>
                </a:lnTo>
                <a:lnTo>
                  <a:pt x="281128" y="109349"/>
                </a:lnTo>
                <a:lnTo>
                  <a:pt x="269219" y="109349"/>
                </a:lnTo>
                <a:lnTo>
                  <a:pt x="244533" y="102733"/>
                </a:lnTo>
                <a:close/>
              </a:path>
              <a:path w="411479" h="478789">
                <a:moveTo>
                  <a:pt x="281128" y="85772"/>
                </a:moveTo>
                <a:lnTo>
                  <a:pt x="269219" y="85772"/>
                </a:lnTo>
                <a:lnTo>
                  <a:pt x="269219" y="109349"/>
                </a:lnTo>
                <a:lnTo>
                  <a:pt x="281128" y="109349"/>
                </a:lnTo>
                <a:lnTo>
                  <a:pt x="281128" y="85772"/>
                </a:lnTo>
                <a:close/>
              </a:path>
              <a:path w="411479" h="478789">
                <a:moveTo>
                  <a:pt x="317137" y="0"/>
                </a:moveTo>
                <a:lnTo>
                  <a:pt x="150606" y="0"/>
                </a:lnTo>
                <a:lnTo>
                  <a:pt x="147935" y="2671"/>
                </a:lnTo>
                <a:lnTo>
                  <a:pt x="147935" y="83101"/>
                </a:lnTo>
                <a:lnTo>
                  <a:pt x="150606" y="85772"/>
                </a:lnTo>
                <a:lnTo>
                  <a:pt x="317137" y="85772"/>
                </a:lnTo>
                <a:lnTo>
                  <a:pt x="319809" y="83101"/>
                </a:lnTo>
                <a:lnTo>
                  <a:pt x="319809" y="73864"/>
                </a:lnTo>
                <a:lnTo>
                  <a:pt x="159844" y="73864"/>
                </a:lnTo>
                <a:lnTo>
                  <a:pt x="159844" y="11908"/>
                </a:lnTo>
                <a:lnTo>
                  <a:pt x="319809" y="11908"/>
                </a:lnTo>
                <a:lnTo>
                  <a:pt x="319809" y="2671"/>
                </a:lnTo>
                <a:lnTo>
                  <a:pt x="317137" y="0"/>
                </a:lnTo>
                <a:close/>
              </a:path>
              <a:path w="411479" h="478789">
                <a:moveTo>
                  <a:pt x="206530" y="11908"/>
                </a:moveTo>
                <a:lnTo>
                  <a:pt x="194621" y="11908"/>
                </a:lnTo>
                <a:lnTo>
                  <a:pt x="194621" y="73864"/>
                </a:lnTo>
                <a:lnTo>
                  <a:pt x="206530" y="73864"/>
                </a:lnTo>
                <a:lnTo>
                  <a:pt x="206530" y="11908"/>
                </a:lnTo>
                <a:close/>
              </a:path>
              <a:path w="411479" h="478789">
                <a:moveTo>
                  <a:pt x="273123" y="11908"/>
                </a:moveTo>
                <a:lnTo>
                  <a:pt x="261205" y="11908"/>
                </a:lnTo>
                <a:lnTo>
                  <a:pt x="261205" y="73864"/>
                </a:lnTo>
                <a:lnTo>
                  <a:pt x="273123" y="73864"/>
                </a:lnTo>
                <a:lnTo>
                  <a:pt x="273123" y="11908"/>
                </a:lnTo>
                <a:close/>
              </a:path>
              <a:path w="411479" h="478789">
                <a:moveTo>
                  <a:pt x="319809" y="11908"/>
                </a:moveTo>
                <a:lnTo>
                  <a:pt x="307899" y="11908"/>
                </a:lnTo>
                <a:lnTo>
                  <a:pt x="307899" y="73864"/>
                </a:lnTo>
                <a:lnTo>
                  <a:pt x="319809" y="73864"/>
                </a:lnTo>
                <a:lnTo>
                  <a:pt x="319809" y="11908"/>
                </a:lnTo>
                <a:close/>
              </a:path>
            </a:pathLst>
          </a:custGeom>
          <a:solidFill>
            <a:srgbClr val="51748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120" y="52451"/>
            <a:ext cx="85242" cy="79057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61899" y="250647"/>
            <a:ext cx="11468201" cy="598753"/>
          </a:xfrm>
          <a:prstGeom prst="rect">
            <a:avLst/>
          </a:prstGeom>
        </p:spPr>
        <p:txBody>
          <a:bodyPr vert="horz" wrap="square" lIns="0" tIns="74802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95"/>
              </a:spcBef>
            </a:pPr>
            <a:r>
              <a:rPr spc="-60" dirty="0">
                <a:latin typeface="Poppins" panose="00000500000000000000" pitchFamily="2" charset="0"/>
                <a:cs typeface="Poppins" panose="00000500000000000000" pitchFamily="2" charset="0"/>
              </a:rPr>
              <a:t>Tritone</a:t>
            </a:r>
            <a:r>
              <a:rPr spc="-28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130" dirty="0">
                <a:latin typeface="Poppins" panose="00000500000000000000" pitchFamily="2" charset="0"/>
                <a:cs typeface="Poppins" panose="00000500000000000000" pitchFamily="2" charset="0"/>
              </a:rPr>
              <a:t>MoldJet</a:t>
            </a:r>
            <a:r>
              <a:rPr spc="-29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100" dirty="0">
                <a:latin typeface="Poppins" panose="00000500000000000000" pitchFamily="2" charset="0"/>
                <a:cs typeface="Poppins" panose="00000500000000000000" pitchFamily="2" charset="0"/>
              </a:rPr>
              <a:t>Systems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793958"/>
              </p:ext>
            </p:extLst>
          </p:nvPr>
        </p:nvGraphicFramePr>
        <p:xfrm>
          <a:off x="362140" y="1176908"/>
          <a:ext cx="11705590" cy="3525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9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4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0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spc="-6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System</a:t>
                      </a:r>
                      <a:r>
                        <a:rPr sz="1600" spc="-1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6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Specifications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29845" marB="0">
                    <a:lnR w="9525">
                      <a:solidFill>
                        <a:srgbClr val="79AAB9"/>
                      </a:solidFill>
                      <a:prstDash val="solid"/>
                    </a:lnR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Dominant</a:t>
                      </a:r>
                      <a:endParaRPr sz="16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29845" marB="0">
                    <a:lnL w="9525">
                      <a:solidFill>
                        <a:srgbClr val="79AAB9"/>
                      </a:solidFill>
                      <a:prstDash val="solid"/>
                    </a:lnL>
                    <a:lnR w="9525">
                      <a:solidFill>
                        <a:srgbClr val="79AAB9"/>
                      </a:solidFill>
                      <a:prstDash val="solid"/>
                    </a:lnR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spc="-2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Dim</a:t>
                      </a:r>
                      <a:endParaRPr sz="16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29845" marB="0">
                    <a:lnL w="9525">
                      <a:solidFill>
                        <a:srgbClr val="79AAB9"/>
                      </a:solidFill>
                      <a:prstDash val="solid"/>
                    </a:lnL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300" spc="-6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Build</a:t>
                      </a:r>
                      <a:r>
                        <a:rPr sz="1300" spc="-9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volume</a:t>
                      </a:r>
                      <a:endParaRPr sz="13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9370" marB="0"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300" spc="-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400</a:t>
                      </a:r>
                      <a:r>
                        <a:rPr sz="1300" spc="-6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240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8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120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1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mm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(L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1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W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3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H)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020" marB="0">
                    <a:lnL w="9525">
                      <a:solidFill>
                        <a:srgbClr val="79AAB9"/>
                      </a:solidFill>
                      <a:prstDash val="solid"/>
                    </a:lnL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300" spc="-6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220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8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120</a:t>
                      </a:r>
                      <a:r>
                        <a:rPr sz="1300" spc="-6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90</a:t>
                      </a:r>
                      <a:r>
                        <a:rPr sz="1300" spc="-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1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mm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(L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1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W</a:t>
                      </a:r>
                      <a:r>
                        <a:rPr sz="1300" spc="-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3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H)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020" marB="0">
                    <a:lnL w="9525">
                      <a:solidFill>
                        <a:srgbClr val="79AAB9"/>
                      </a:solidFill>
                      <a:prstDash val="solid"/>
                    </a:lnL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Throughput</a:t>
                      </a:r>
                      <a:endParaRPr sz="13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020" marB="0"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300" spc="-9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Up</a:t>
                      </a:r>
                      <a:r>
                        <a:rPr sz="1300" spc="-13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to</a:t>
                      </a:r>
                      <a:r>
                        <a:rPr sz="1300" spc="-1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3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1,200</a:t>
                      </a:r>
                      <a:r>
                        <a:rPr sz="1300" spc="-12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cc/h</a:t>
                      </a:r>
                      <a:endParaRPr sz="13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020" marB="0">
                    <a:lnL w="9525">
                      <a:solidFill>
                        <a:srgbClr val="79AAB9"/>
                      </a:solidFill>
                      <a:prstDash val="solid"/>
                    </a:lnL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300" spc="-1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220</a:t>
                      </a:r>
                      <a:r>
                        <a:rPr sz="1300" spc="-1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cc/h</a:t>
                      </a:r>
                      <a:endParaRPr sz="13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020" marB="0">
                    <a:lnL w="9525">
                      <a:solidFill>
                        <a:srgbClr val="79AAB9"/>
                      </a:solidFill>
                      <a:prstDash val="solid"/>
                    </a:lnL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7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Layer</a:t>
                      </a:r>
                      <a:r>
                        <a:rPr sz="1300" spc="-9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thickness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Versatile</a:t>
                      </a:r>
                      <a:r>
                        <a:rPr sz="1300" spc="-3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25</a:t>
                      </a:r>
                      <a:r>
                        <a:rPr sz="1300" spc="7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2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–</a:t>
                      </a:r>
                      <a:r>
                        <a:rPr sz="1300" spc="-3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6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150</a:t>
                      </a:r>
                      <a:r>
                        <a:rPr sz="1300" spc="6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µm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Versatile</a:t>
                      </a:r>
                      <a:r>
                        <a:rPr sz="1300" spc="-3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25</a:t>
                      </a:r>
                      <a:r>
                        <a:rPr sz="1300" spc="7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2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–</a:t>
                      </a:r>
                      <a:r>
                        <a:rPr sz="1300" spc="-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150µm</a:t>
                      </a:r>
                      <a:endParaRPr sz="13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Support</a:t>
                      </a:r>
                      <a:r>
                        <a:rPr sz="1300" spc="-7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material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Tritone</a:t>
                      </a:r>
                      <a:r>
                        <a:rPr sz="1300" spc="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Mold</a:t>
                      </a:r>
                      <a:r>
                        <a:rPr sz="1300" spc="-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proprietary</a:t>
                      </a:r>
                      <a:r>
                        <a:rPr sz="1300" spc="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material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Tritone</a:t>
                      </a:r>
                      <a:r>
                        <a:rPr sz="1300" spc="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Mold</a:t>
                      </a:r>
                      <a:r>
                        <a:rPr sz="1300" spc="-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proprietary</a:t>
                      </a:r>
                      <a:r>
                        <a:rPr sz="1300" spc="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material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3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Number</a:t>
                      </a:r>
                      <a:r>
                        <a:rPr sz="1300" spc="-1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of</a:t>
                      </a:r>
                      <a:r>
                        <a:rPr sz="1300" spc="-1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trays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6,</a:t>
                      </a:r>
                      <a:r>
                        <a:rPr sz="1300" spc="3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simultaneous</a:t>
                      </a:r>
                      <a:r>
                        <a:rPr sz="1300" spc="8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7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and</a:t>
                      </a:r>
                      <a:r>
                        <a:rPr sz="1300" spc="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independent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9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4,</a:t>
                      </a:r>
                      <a:r>
                        <a:rPr sz="1300" spc="3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simultaneous</a:t>
                      </a:r>
                      <a:r>
                        <a:rPr sz="1300" spc="8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7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and</a:t>
                      </a:r>
                      <a:r>
                        <a:rPr sz="1300" spc="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independent</a:t>
                      </a:r>
                      <a:endParaRPr sz="13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Machine</a:t>
                      </a:r>
                      <a:r>
                        <a:rPr sz="1300" spc="-1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footprint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3200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6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2200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3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14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1900</a:t>
                      </a:r>
                      <a:r>
                        <a:rPr sz="1300" spc="-7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1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mm</a:t>
                      </a:r>
                      <a:r>
                        <a:rPr sz="1300" spc="-3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(L</a:t>
                      </a:r>
                      <a:r>
                        <a:rPr sz="1300" spc="-6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1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W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3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H)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1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2150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3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1960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3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2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1800</a:t>
                      </a:r>
                      <a:r>
                        <a:rPr sz="1300" spc="-5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1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mm</a:t>
                      </a:r>
                      <a:r>
                        <a:rPr sz="1300" spc="-3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(L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14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W</a:t>
                      </a:r>
                      <a:r>
                        <a:rPr sz="1300" spc="-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19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</a:t>
                      </a:r>
                      <a:r>
                        <a:rPr sz="1300" spc="-5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3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H)</a:t>
                      </a:r>
                      <a:endParaRPr sz="13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T w="9525">
                      <a:solidFill>
                        <a:srgbClr val="79AAB9"/>
                      </a:solidFill>
                      <a:prstDash val="solid"/>
                    </a:lnT>
                    <a:lnB w="9525">
                      <a:solidFill>
                        <a:srgbClr val="79AAB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1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Weight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8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2,300</a:t>
                      </a:r>
                      <a:r>
                        <a:rPr sz="1300" spc="-20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300" spc="-2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Kg</a:t>
                      </a:r>
                      <a:endParaRPr sz="13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R w="9525">
                      <a:solidFill>
                        <a:srgbClr val="79AAB9"/>
                      </a:solidFill>
                      <a:prstDash val="solid"/>
                    </a:lnR>
                    <a:lnT w="9525">
                      <a:solidFill>
                        <a:srgbClr val="79AAB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300" spc="-14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1,300</a:t>
                      </a:r>
                      <a:r>
                        <a:rPr sz="1300" spc="-25" dirty="0">
                          <a:solidFill>
                            <a:srgbClr val="00405A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Kg</a:t>
                      </a:r>
                      <a:endParaRPr sz="13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33655" marB="0">
                    <a:lnL w="9525">
                      <a:solidFill>
                        <a:srgbClr val="79AAB9"/>
                      </a:solidFill>
                      <a:prstDash val="solid"/>
                    </a:lnL>
                    <a:lnT w="9525">
                      <a:solidFill>
                        <a:srgbClr val="79AAB9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3281" y="2260269"/>
            <a:ext cx="4394961" cy="35251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120" y="52451"/>
            <a:ext cx="85242" cy="79057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21893" y="73072"/>
            <a:ext cx="10720705" cy="1527340"/>
          </a:xfrm>
          <a:prstGeom prst="rect">
            <a:avLst/>
          </a:prstGeom>
        </p:spPr>
        <p:txBody>
          <a:bodyPr vert="horz" wrap="square" lIns="0" tIns="2527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89"/>
              </a:spcBef>
            </a:pPr>
            <a:r>
              <a:rPr spc="-35" dirty="0"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spc="-28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55" dirty="0">
                <a:latin typeface="Poppins" panose="00000500000000000000" pitchFamily="2" charset="0"/>
                <a:cs typeface="Poppins" panose="00000500000000000000" pitchFamily="2" charset="0"/>
              </a:rPr>
              <a:t>Material</a:t>
            </a:r>
            <a:r>
              <a:rPr spc="-30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60" dirty="0">
                <a:latin typeface="Poppins" panose="00000500000000000000" pitchFamily="2" charset="0"/>
                <a:cs typeface="Poppins" panose="00000500000000000000" pitchFamily="2" charset="0"/>
              </a:rPr>
              <a:t>Development</a:t>
            </a:r>
            <a:r>
              <a:rPr spc="-27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120" dirty="0">
                <a:latin typeface="Poppins" panose="00000500000000000000" pitchFamily="2" charset="0"/>
                <a:cs typeface="Poppins" panose="00000500000000000000" pitchFamily="2" charset="0"/>
              </a:rPr>
              <a:t>Advantage</a:t>
            </a:r>
          </a:p>
          <a:p>
            <a:pPr marL="1433195" marR="5080" indent="-983615">
              <a:lnSpc>
                <a:spcPct val="120000"/>
              </a:lnSpc>
              <a:spcBef>
                <a:spcPts val="760"/>
              </a:spcBef>
            </a:pPr>
            <a:r>
              <a:rPr sz="1800" spc="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MoldJet’s</a:t>
            </a:r>
            <a:r>
              <a:rPr sz="1800" spc="-9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spc="6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*open</a:t>
            </a:r>
            <a:r>
              <a:rPr sz="1800" spc="-1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spc="8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system</a:t>
            </a:r>
            <a:r>
              <a:rPr sz="1800" spc="-9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runs</a:t>
            </a:r>
            <a:r>
              <a:rPr sz="1800" spc="-9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</a:t>
            </a:r>
            <a:r>
              <a:rPr sz="1800" spc="-9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spc="29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</a:t>
            </a:r>
            <a:r>
              <a:rPr sz="1800" spc="-9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unified</a:t>
            </a:r>
            <a:r>
              <a:rPr sz="1800" spc="-1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spc="1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paste</a:t>
            </a:r>
            <a:r>
              <a:rPr sz="1800" spc="-8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feedstock,</a:t>
            </a:r>
            <a:r>
              <a:rPr sz="1800" spc="-9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spc="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enabling </a:t>
            </a:r>
            <a:r>
              <a:rPr sz="1800" spc="9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seamless</a:t>
            </a:r>
            <a:r>
              <a:rPr sz="1800" spc="-1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transition</a:t>
            </a:r>
            <a:r>
              <a:rPr sz="1800" spc="-1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from</a:t>
            </a:r>
            <a:r>
              <a:rPr sz="1800" spc="-1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spc="9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lab</a:t>
            </a:r>
            <a:r>
              <a:rPr sz="1800" spc="-1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trials</a:t>
            </a:r>
            <a:r>
              <a:rPr sz="1800" spc="-1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</a:t>
            </a:r>
            <a:r>
              <a:rPr sz="1800" spc="-1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spc="13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mass</a:t>
            </a:r>
            <a:r>
              <a:rPr sz="1800" spc="-10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production.</a:t>
            </a:r>
            <a:endParaRPr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568" y="6050369"/>
            <a:ext cx="8688832" cy="606576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200" dirty="0">
                <a:solidFill>
                  <a:srgbClr val="517481"/>
                </a:solidFill>
                <a:latin typeface="Lucida Sans Unicode"/>
                <a:cs typeface="Lucida Sans Unicode"/>
              </a:rPr>
              <a:t>*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MoldJet</a:t>
            </a:r>
            <a:r>
              <a:rPr sz="1200" spc="7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-2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</a:t>
            </a:r>
            <a:r>
              <a:rPr sz="1200" spc="5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8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</a:t>
            </a:r>
            <a:r>
              <a:rPr sz="1200" spc="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open</a:t>
            </a:r>
            <a:r>
              <a:rPr sz="1200" spc="6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system</a:t>
            </a:r>
            <a:r>
              <a:rPr sz="1200" spc="7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which</a:t>
            </a:r>
            <a:r>
              <a:rPr sz="1200" spc="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allows</a:t>
            </a:r>
            <a:r>
              <a:rPr sz="1200" spc="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development</a:t>
            </a:r>
            <a:r>
              <a:rPr sz="1200" spc="6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</a:t>
            </a:r>
            <a:r>
              <a:rPr sz="1200" spc="6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paste</a:t>
            </a:r>
            <a:r>
              <a:rPr sz="1200" spc="6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</a:t>
            </a:r>
            <a:r>
              <a:rPr sz="1200" spc="7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different</a:t>
            </a:r>
            <a:r>
              <a:rPr sz="1200" spc="8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alloys</a:t>
            </a:r>
            <a:r>
              <a:rPr sz="1200" spc="4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materials</a:t>
            </a:r>
            <a:r>
              <a:rPr sz="1200" spc="12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2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–</a:t>
            </a:r>
            <a:r>
              <a:rPr sz="1200" spc="4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-2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Tritone</a:t>
            </a:r>
            <a:r>
              <a:rPr sz="1200" spc="7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-2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responsible</a:t>
            </a:r>
            <a:r>
              <a:rPr sz="1200" spc="3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-2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</a:t>
            </a:r>
            <a:r>
              <a:rPr sz="1200" spc="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developing</a:t>
            </a:r>
            <a:r>
              <a:rPr sz="1200" spc="3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7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</a:t>
            </a:r>
            <a:r>
              <a:rPr sz="1200" spc="3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selling</a:t>
            </a:r>
            <a:r>
              <a:rPr sz="1200" spc="4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sz="1200" spc="6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medium</a:t>
            </a:r>
            <a:r>
              <a:rPr sz="1200" spc="3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-2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</a:t>
            </a:r>
            <a:r>
              <a:rPr sz="1200" spc="3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sz="1200" spc="5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different</a:t>
            </a:r>
            <a:r>
              <a:rPr sz="1200" spc="65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200" spc="-10" dirty="0">
                <a:solidFill>
                  <a:srgbClr val="51748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alloys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54305">
              <a:lnSpc>
                <a:spcPct val="100000"/>
              </a:lnSpc>
              <a:spcBef>
                <a:spcPts val="210"/>
              </a:spcBef>
            </a:pPr>
            <a:r>
              <a:rPr sz="800" spc="-30" dirty="0">
                <a:solidFill>
                  <a:srgbClr val="7E7E7E"/>
                </a:solidFill>
                <a:latin typeface="Lucida Sans Unicode"/>
                <a:cs typeface="Lucida Sans Unicode"/>
              </a:rPr>
              <a:t>This</a:t>
            </a:r>
            <a:r>
              <a:rPr sz="800" spc="4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7E7E7E"/>
                </a:solidFill>
                <a:latin typeface="Lucida Sans Unicode"/>
                <a:cs typeface="Lucida Sans Unicode"/>
              </a:rPr>
              <a:t>document</a:t>
            </a:r>
            <a:r>
              <a:rPr sz="800" spc="1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25" dirty="0">
                <a:solidFill>
                  <a:srgbClr val="7E7E7E"/>
                </a:solidFill>
                <a:latin typeface="Lucida Sans Unicode"/>
                <a:cs typeface="Lucida Sans Unicode"/>
              </a:rPr>
              <a:t>is</a:t>
            </a:r>
            <a:r>
              <a:rPr sz="800" spc="25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7E7E7E"/>
                </a:solidFill>
                <a:latin typeface="Lucida Sans Unicode"/>
                <a:cs typeface="Lucida Sans Unicode"/>
              </a:rPr>
              <a:t>Tritone</a:t>
            </a:r>
            <a:r>
              <a:rPr sz="800" spc="5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7E7E7E"/>
                </a:solidFill>
                <a:latin typeface="Lucida Sans Unicode"/>
                <a:cs typeface="Lucida Sans Unicode"/>
              </a:rPr>
              <a:t>intellectual</a:t>
            </a:r>
            <a:r>
              <a:rPr sz="800" spc="5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7E7E7E"/>
                </a:solidFill>
                <a:latin typeface="Lucida Sans Unicode"/>
                <a:cs typeface="Lucida Sans Unicode"/>
              </a:rPr>
              <a:t>property; any</a:t>
            </a:r>
            <a:r>
              <a:rPr sz="800" spc="35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7E7E7E"/>
                </a:solidFill>
                <a:latin typeface="Lucida Sans Unicode"/>
                <a:cs typeface="Lucida Sans Unicode"/>
              </a:rPr>
              <a:t>copy</a:t>
            </a:r>
            <a:r>
              <a:rPr sz="800" spc="3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25" dirty="0">
                <a:solidFill>
                  <a:srgbClr val="7E7E7E"/>
                </a:solidFill>
                <a:latin typeface="Lucida Sans Unicode"/>
                <a:cs typeface="Lucida Sans Unicode"/>
              </a:rPr>
              <a:t>is</a:t>
            </a:r>
            <a:r>
              <a:rPr sz="800" spc="3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7E7E7E"/>
                </a:solidFill>
                <a:latin typeface="Lucida Sans Unicode"/>
                <a:cs typeface="Lucida Sans Unicode"/>
              </a:rPr>
              <a:t>strictly</a:t>
            </a:r>
            <a:r>
              <a:rPr sz="800" spc="40" dirty="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7E7E7E"/>
                </a:solidFill>
                <a:latin typeface="Lucida Sans Unicode"/>
                <a:cs typeface="Lucida Sans Unicode"/>
              </a:rPr>
              <a:t>prohibited</a:t>
            </a:r>
            <a:endParaRPr sz="80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2923" y="2912440"/>
            <a:ext cx="1459865" cy="1133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445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r>
              <a:rPr sz="1400" spc="-65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50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r>
              <a:rPr sz="1400" spc="-60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0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Powder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98755" indent="-186055">
              <a:lnSpc>
                <a:spcPct val="100000"/>
              </a:lnSpc>
              <a:spcBef>
                <a:spcPts val="1839"/>
              </a:spcBef>
              <a:buAutoNum type="arabicPeriod" startAt="2"/>
              <a:tabLst>
                <a:tab pos="198755" algn="l"/>
              </a:tabLst>
            </a:pPr>
            <a:r>
              <a:rPr sz="1400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Binding</a:t>
            </a:r>
            <a:r>
              <a:rPr sz="1400" spc="50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0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Agent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01930" indent="-189230">
              <a:lnSpc>
                <a:spcPct val="100000"/>
              </a:lnSpc>
              <a:spcBef>
                <a:spcPts val="1835"/>
              </a:spcBef>
              <a:buAutoNum type="arabicPeriod" startAt="2"/>
              <a:tabLst>
                <a:tab pos="201930" algn="l"/>
              </a:tabLst>
            </a:pPr>
            <a:r>
              <a:rPr sz="1400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Carrier</a:t>
            </a:r>
            <a:r>
              <a:rPr sz="1400" spc="60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0" dirty="0">
                <a:solidFill>
                  <a:srgbClr val="5F5F5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Liquid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46148" y="3463035"/>
            <a:ext cx="152400" cy="558165"/>
          </a:xfrm>
          <a:custGeom>
            <a:avLst/>
            <a:gdLst/>
            <a:ahLst/>
            <a:cxnLst/>
            <a:rect l="l" t="t" r="r" b="b"/>
            <a:pathLst>
              <a:path w="152400" h="558164">
                <a:moveTo>
                  <a:pt x="152019" y="557783"/>
                </a:moveTo>
                <a:lnTo>
                  <a:pt x="122471" y="556799"/>
                </a:lnTo>
                <a:lnTo>
                  <a:pt x="98329" y="554100"/>
                </a:lnTo>
                <a:lnTo>
                  <a:pt x="82045" y="550068"/>
                </a:lnTo>
                <a:lnTo>
                  <a:pt x="76072" y="545083"/>
                </a:lnTo>
                <a:lnTo>
                  <a:pt x="76072" y="291591"/>
                </a:lnTo>
                <a:lnTo>
                  <a:pt x="70098" y="286660"/>
                </a:lnTo>
                <a:lnTo>
                  <a:pt x="53800" y="282622"/>
                </a:lnTo>
                <a:lnTo>
                  <a:pt x="29620" y="279894"/>
                </a:lnTo>
                <a:lnTo>
                  <a:pt x="0" y="278891"/>
                </a:lnTo>
                <a:lnTo>
                  <a:pt x="29620" y="277907"/>
                </a:lnTo>
                <a:lnTo>
                  <a:pt x="53800" y="275208"/>
                </a:lnTo>
                <a:lnTo>
                  <a:pt x="70098" y="271176"/>
                </a:lnTo>
                <a:lnTo>
                  <a:pt x="76072" y="266191"/>
                </a:lnTo>
                <a:lnTo>
                  <a:pt x="76072" y="12699"/>
                </a:lnTo>
                <a:lnTo>
                  <a:pt x="82045" y="7768"/>
                </a:lnTo>
                <a:lnTo>
                  <a:pt x="98329" y="3730"/>
                </a:lnTo>
                <a:lnTo>
                  <a:pt x="122471" y="1002"/>
                </a:lnTo>
                <a:lnTo>
                  <a:pt x="152019" y="0"/>
                </a:lnTo>
              </a:path>
            </a:pathLst>
          </a:custGeom>
          <a:ln w="19049">
            <a:solidFill>
              <a:srgbClr val="33AA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73404" y="3576269"/>
            <a:ext cx="10883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30" dirty="0">
                <a:solidFill>
                  <a:srgbClr val="4D4D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Medium</a:t>
            </a:r>
            <a:endParaRPr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22213" y="2191892"/>
            <a:ext cx="2172335" cy="2273935"/>
            <a:chOff x="6022213" y="2191892"/>
            <a:chExt cx="2172335" cy="2273935"/>
          </a:xfrm>
        </p:grpSpPr>
        <p:pic>
          <p:nvPicPr>
            <p:cNvPr id="9" name="object 9" descr="metal powder for Additive Manufacturi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7020" y="2191892"/>
              <a:ext cx="1947365" cy="149237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022213" y="3684269"/>
              <a:ext cx="1158875" cy="781050"/>
            </a:xfrm>
            <a:custGeom>
              <a:avLst/>
              <a:gdLst/>
              <a:ahLst/>
              <a:cxnLst/>
              <a:rect l="l" t="t" r="r" b="b"/>
              <a:pathLst>
                <a:path w="1158875" h="781050">
                  <a:moveTo>
                    <a:pt x="1158748" y="0"/>
                  </a:moveTo>
                  <a:lnTo>
                    <a:pt x="1094105" y="0"/>
                  </a:lnTo>
                  <a:lnTo>
                    <a:pt x="1094105" y="297433"/>
                  </a:lnTo>
                  <a:lnTo>
                    <a:pt x="1090979" y="343924"/>
                  </a:lnTo>
                  <a:lnTo>
                    <a:pt x="1081874" y="388510"/>
                  </a:lnTo>
                  <a:lnTo>
                    <a:pt x="1067198" y="430783"/>
                  </a:lnTo>
                  <a:lnTo>
                    <a:pt x="1047359" y="470337"/>
                  </a:lnTo>
                  <a:lnTo>
                    <a:pt x="1022764" y="506763"/>
                  </a:lnTo>
                  <a:lnTo>
                    <a:pt x="993822" y="539654"/>
                  </a:lnTo>
                  <a:lnTo>
                    <a:pt x="960940" y="568603"/>
                  </a:lnTo>
                  <a:lnTo>
                    <a:pt x="924527" y="593202"/>
                  </a:lnTo>
                  <a:lnTo>
                    <a:pt x="884989" y="613044"/>
                  </a:lnTo>
                  <a:lnTo>
                    <a:pt x="842736" y="627722"/>
                  </a:lnTo>
                  <a:lnTo>
                    <a:pt x="798174" y="636827"/>
                  </a:lnTo>
                  <a:lnTo>
                    <a:pt x="751713" y="639952"/>
                  </a:lnTo>
                  <a:lnTo>
                    <a:pt x="203327" y="639952"/>
                  </a:lnTo>
                  <a:lnTo>
                    <a:pt x="203327" y="563498"/>
                  </a:lnTo>
                  <a:lnTo>
                    <a:pt x="0" y="672210"/>
                  </a:lnTo>
                  <a:lnTo>
                    <a:pt x="203327" y="781049"/>
                  </a:lnTo>
                  <a:lnTo>
                    <a:pt x="203327" y="704468"/>
                  </a:lnTo>
                  <a:lnTo>
                    <a:pt x="751713" y="704468"/>
                  </a:lnTo>
                  <a:lnTo>
                    <a:pt x="799180" y="701730"/>
                  </a:lnTo>
                  <a:lnTo>
                    <a:pt x="845039" y="693718"/>
                  </a:lnTo>
                  <a:lnTo>
                    <a:pt x="888985" y="680738"/>
                  </a:lnTo>
                  <a:lnTo>
                    <a:pt x="930712" y="663095"/>
                  </a:lnTo>
                  <a:lnTo>
                    <a:pt x="969915" y="641096"/>
                  </a:lnTo>
                  <a:lnTo>
                    <a:pt x="1006288" y="615045"/>
                  </a:lnTo>
                  <a:lnTo>
                    <a:pt x="1039526" y="585247"/>
                  </a:lnTo>
                  <a:lnTo>
                    <a:pt x="1069324" y="552009"/>
                  </a:lnTo>
                  <a:lnTo>
                    <a:pt x="1095375" y="515636"/>
                  </a:lnTo>
                  <a:lnTo>
                    <a:pt x="1117374" y="476433"/>
                  </a:lnTo>
                  <a:lnTo>
                    <a:pt x="1135017" y="434706"/>
                  </a:lnTo>
                  <a:lnTo>
                    <a:pt x="1147997" y="390760"/>
                  </a:lnTo>
                  <a:lnTo>
                    <a:pt x="1156009" y="344901"/>
                  </a:lnTo>
                  <a:lnTo>
                    <a:pt x="1158748" y="297433"/>
                  </a:lnTo>
                  <a:lnTo>
                    <a:pt x="1158748" y="0"/>
                  </a:lnTo>
                  <a:close/>
                </a:path>
              </a:pathLst>
            </a:custGeom>
            <a:solidFill>
              <a:srgbClr val="33A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72652" y="3374809"/>
            <a:ext cx="1272667" cy="1223098"/>
          </a:xfrm>
          <a:prstGeom prst="rect">
            <a:avLst/>
          </a:prstGeom>
        </p:spPr>
      </p:pic>
      <p:pic>
        <p:nvPicPr>
          <p:cNvPr id="12" name="object 12" descr="A picture containing fungus, rock, stone, several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72652" y="2100198"/>
            <a:ext cx="1272667" cy="121246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72652" y="4650956"/>
            <a:ext cx="1272667" cy="122309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45128" y="2342007"/>
            <a:ext cx="1937385" cy="27683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120" y="52451"/>
            <a:ext cx="85242" cy="790575"/>
          </a:xfrm>
          <a:prstGeom prst="rect">
            <a:avLst/>
          </a:prstGeom>
        </p:spPr>
      </p:pic>
      <p:pic>
        <p:nvPicPr>
          <p:cNvPr id="3" name="object 3" descr="A cloud and gear with a speedometer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3075" y="3121545"/>
            <a:ext cx="1244476" cy="1172512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61899" y="250647"/>
            <a:ext cx="11468201" cy="598753"/>
          </a:xfrm>
          <a:prstGeom prst="rect">
            <a:avLst/>
          </a:prstGeom>
        </p:spPr>
        <p:txBody>
          <a:bodyPr vert="horz" wrap="square" lIns="0" tIns="74802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Poppins" panose="00000500000000000000" pitchFamily="2" charset="0"/>
                <a:cs typeface="Poppins" panose="00000500000000000000" pitchFamily="2" charset="0"/>
              </a:rPr>
              <a:t>Unique</a:t>
            </a:r>
            <a:r>
              <a:rPr spc="-21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105" dirty="0">
                <a:latin typeface="Poppins" panose="00000500000000000000" pitchFamily="2" charset="0"/>
                <a:cs typeface="Poppins" panose="00000500000000000000" pitchFamily="2" charset="0"/>
              </a:rPr>
              <a:t>Value</a:t>
            </a:r>
            <a:r>
              <a:rPr spc="-21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10" dirty="0">
                <a:latin typeface="Poppins" panose="00000500000000000000" pitchFamily="2" charset="0"/>
                <a:cs typeface="Poppins" panose="00000500000000000000" pitchFamily="2" charset="0"/>
              </a:rPr>
              <a:t>Proposition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3320" y="1339723"/>
            <a:ext cx="10655935" cy="1218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spc="-18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sz="2800" spc="-31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8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Industrial</a:t>
            </a:r>
            <a:r>
              <a:rPr sz="2800" spc="-30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11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Solution</a:t>
            </a:r>
            <a:r>
              <a:rPr sz="2800" spc="-29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7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</a:t>
            </a:r>
            <a:r>
              <a:rPr sz="2800" spc="-28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9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Metal</a:t>
            </a:r>
            <a:r>
              <a:rPr sz="2800" spc="-30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27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</a:t>
            </a:r>
            <a:r>
              <a:rPr sz="2800" spc="-31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6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Ceramic</a:t>
            </a:r>
            <a:r>
              <a:rPr sz="2800" spc="-29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1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Manufacturing</a:t>
            </a:r>
            <a:endParaRPr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lnSpc>
                <a:spcPct val="100000"/>
              </a:lnSpc>
              <a:spcBef>
                <a:spcPts val="2675"/>
              </a:spcBef>
            </a:pPr>
            <a:r>
              <a:rPr sz="2800" spc="-2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Any</a:t>
            </a:r>
            <a:r>
              <a:rPr sz="2800" spc="-30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5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material</a:t>
            </a:r>
            <a:r>
              <a:rPr sz="2800" spc="-30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5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</a:t>
            </a:r>
            <a:r>
              <a:rPr sz="2800" spc="-30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</a:t>
            </a:r>
            <a:r>
              <a:rPr sz="2800" spc="-30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65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industrial</a:t>
            </a:r>
            <a:r>
              <a:rPr sz="2800" spc="-29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2800" spc="-10" dirty="0">
                <a:solidFill>
                  <a:srgbClr val="52525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scale</a:t>
            </a:r>
            <a:endParaRPr sz="2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object 6" descr="Orange line art of test tubes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0980" y="3242897"/>
            <a:ext cx="1025825" cy="952419"/>
          </a:xfrm>
          <a:prstGeom prst="rect">
            <a:avLst/>
          </a:prstGeom>
        </p:spPr>
      </p:pic>
      <p:pic>
        <p:nvPicPr>
          <p:cNvPr id="7" name="object 7" descr="A line art of a plus sign  AI-generated content may b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45455" y="2868478"/>
            <a:ext cx="1318322" cy="124464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8754" y="4319397"/>
            <a:ext cx="2515235" cy="1489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z="1600" spc="-6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</a:t>
            </a:r>
            <a:r>
              <a:rPr sz="1600" spc="-14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Repeatability: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</a:t>
            </a:r>
            <a:r>
              <a:rPr sz="1600" spc="1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</a:t>
            </a:r>
            <a:r>
              <a:rPr sz="1600" spc="3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</a:t>
            </a:r>
            <a:r>
              <a:rPr sz="1600" spc="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4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produced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</a:t>
            </a:r>
            <a:r>
              <a:rPr sz="1600" spc="-5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sz="1600" spc="-2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10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same</a:t>
            </a:r>
            <a:r>
              <a:rPr sz="1600" spc="-3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precision </a:t>
            </a:r>
            <a:r>
              <a:rPr sz="1600" spc="9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</a:t>
            </a:r>
            <a:r>
              <a:rPr sz="1600" spc="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quality—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whether</a:t>
            </a:r>
            <a:r>
              <a:rPr sz="1600" spc="9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5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it’s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sz="1600" spc="-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7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first,</a:t>
            </a:r>
            <a:r>
              <a:rPr sz="1600" spc="-1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hundredth,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</a:t>
            </a:r>
            <a:r>
              <a:rPr sz="1600" spc="-4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sz="1600" spc="-3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thousandth</a:t>
            </a:r>
            <a:endParaRPr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72836" y="4397121"/>
            <a:ext cx="2489835" cy="12458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z="1600" spc="-6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</a:t>
            </a:r>
            <a:r>
              <a:rPr sz="1600" spc="-14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Throughput: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Industrial</a:t>
            </a:r>
            <a:r>
              <a:rPr sz="1600" spc="-3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speed,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producing</a:t>
            </a:r>
            <a:r>
              <a:rPr sz="1600" spc="26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large</a:t>
            </a:r>
            <a:r>
              <a:rPr sz="1600" spc="5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volumes</a:t>
            </a:r>
            <a:r>
              <a:rPr sz="1600" spc="7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</a:t>
            </a:r>
            <a:r>
              <a:rPr sz="1600" spc="7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parts</a:t>
            </a:r>
            <a:r>
              <a:rPr sz="1600" spc="8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quickly </a:t>
            </a:r>
            <a:r>
              <a:rPr sz="1600" spc="9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</a:t>
            </a:r>
            <a:r>
              <a:rPr sz="1600" spc="-6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efficiently</a:t>
            </a:r>
            <a:endParaRPr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4717" y="4397121"/>
            <a:ext cx="285178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Industry</a:t>
            </a:r>
            <a:r>
              <a:rPr sz="1600" spc="-13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3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Standard</a:t>
            </a:r>
            <a:r>
              <a:rPr sz="1600" spc="-1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4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Material </a:t>
            </a:r>
            <a:r>
              <a:rPr sz="1600" spc="-7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Properties:</a:t>
            </a:r>
            <a:r>
              <a:rPr sz="1600" spc="-5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Our</a:t>
            </a:r>
            <a:r>
              <a:rPr sz="1600" spc="-7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6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metal</a:t>
            </a:r>
            <a:r>
              <a:rPr sz="1600" spc="-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7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sz="1600" spc="8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ceramic</a:t>
            </a:r>
            <a:r>
              <a:rPr sz="1600" spc="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parts</a:t>
            </a:r>
            <a:r>
              <a:rPr sz="1600" spc="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9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match</a:t>
            </a:r>
            <a:r>
              <a:rPr sz="1600" spc="2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2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strength,</a:t>
            </a:r>
            <a:r>
              <a:rPr sz="1600" spc="-7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durability,</a:t>
            </a:r>
            <a:r>
              <a:rPr sz="1600" spc="-1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7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sz="1600" spc="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performance</a:t>
            </a:r>
            <a:r>
              <a:rPr sz="1600" spc="-6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</a:t>
            </a:r>
            <a:r>
              <a:rPr sz="1600" spc="-1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industry-</a:t>
            </a:r>
            <a:r>
              <a:rPr sz="1600" spc="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standard</a:t>
            </a:r>
            <a:r>
              <a:rPr sz="1600" spc="-2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materials</a:t>
            </a:r>
            <a:endParaRPr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120" y="52451"/>
            <a:ext cx="85242" cy="79057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61899" y="250647"/>
            <a:ext cx="11468201" cy="598753"/>
          </a:xfrm>
          <a:prstGeom prst="rect">
            <a:avLst/>
          </a:prstGeom>
        </p:spPr>
        <p:txBody>
          <a:bodyPr vert="horz" wrap="square" lIns="0" tIns="74802" rIns="0" bIns="0" rtlCol="0">
            <a:spAutoFit/>
          </a:bodyPr>
          <a:lstStyle/>
          <a:p>
            <a:pPr marL="291465" algn="l">
              <a:lnSpc>
                <a:spcPct val="100000"/>
              </a:lnSpc>
              <a:spcBef>
                <a:spcPts val="95"/>
              </a:spcBef>
            </a:pPr>
            <a:r>
              <a:rPr spc="65" dirty="0">
                <a:latin typeface="Poppins" panose="00000500000000000000" pitchFamily="2" charset="0"/>
                <a:cs typeface="Poppins" panose="00000500000000000000" pitchFamily="2" charset="0"/>
              </a:rPr>
              <a:t>Key</a:t>
            </a:r>
            <a:r>
              <a:rPr spc="-29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110" dirty="0">
                <a:latin typeface="Poppins" panose="00000500000000000000" pitchFamily="2" charset="0"/>
                <a:cs typeface="Poppins" panose="00000500000000000000" pitchFamily="2" charset="0"/>
              </a:rPr>
              <a:t>Advantages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279647" y="3780916"/>
            <a:ext cx="2382520" cy="2320925"/>
            <a:chOff x="3279647" y="3780916"/>
            <a:chExt cx="2382520" cy="23209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172" y="3790441"/>
              <a:ext cx="2363089" cy="230168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89172" y="3790441"/>
              <a:ext cx="2363470" cy="2301875"/>
            </a:xfrm>
            <a:custGeom>
              <a:avLst/>
              <a:gdLst/>
              <a:ahLst/>
              <a:cxnLst/>
              <a:rect l="l" t="t" r="r" b="b"/>
              <a:pathLst>
                <a:path w="2363470" h="2301875">
                  <a:moveTo>
                    <a:pt x="0" y="383539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8" y="203230"/>
                  </a:lnTo>
                  <a:lnTo>
                    <a:pt x="68721" y="164409"/>
                  </a:lnTo>
                  <a:lnTo>
                    <a:pt x="96804" y="128810"/>
                  </a:lnTo>
                  <a:lnTo>
                    <a:pt x="128830" y="96792"/>
                  </a:lnTo>
                  <a:lnTo>
                    <a:pt x="164439" y="68714"/>
                  </a:lnTo>
                  <a:lnTo>
                    <a:pt x="203272" y="44935"/>
                  </a:lnTo>
                  <a:lnTo>
                    <a:pt x="244970" y="25815"/>
                  </a:lnTo>
                  <a:lnTo>
                    <a:pt x="289175" y="11712"/>
                  </a:lnTo>
                  <a:lnTo>
                    <a:pt x="335526" y="2988"/>
                  </a:lnTo>
                  <a:lnTo>
                    <a:pt x="383667" y="0"/>
                  </a:lnTo>
                  <a:lnTo>
                    <a:pt x="1979422" y="0"/>
                  </a:lnTo>
                  <a:lnTo>
                    <a:pt x="2027537" y="2988"/>
                  </a:lnTo>
                  <a:lnTo>
                    <a:pt x="2073871" y="11712"/>
                  </a:lnTo>
                  <a:lnTo>
                    <a:pt x="2118066" y="25815"/>
                  </a:lnTo>
                  <a:lnTo>
                    <a:pt x="2159760" y="44935"/>
                  </a:lnTo>
                  <a:lnTo>
                    <a:pt x="2198594" y="68714"/>
                  </a:lnTo>
                  <a:lnTo>
                    <a:pt x="2234207" y="96792"/>
                  </a:lnTo>
                  <a:lnTo>
                    <a:pt x="2266240" y="128810"/>
                  </a:lnTo>
                  <a:lnTo>
                    <a:pt x="2294332" y="164409"/>
                  </a:lnTo>
                  <a:lnTo>
                    <a:pt x="2318125" y="203230"/>
                  </a:lnTo>
                  <a:lnTo>
                    <a:pt x="2337256" y="244912"/>
                  </a:lnTo>
                  <a:lnTo>
                    <a:pt x="2351368" y="289098"/>
                  </a:lnTo>
                  <a:lnTo>
                    <a:pt x="2360098" y="335427"/>
                  </a:lnTo>
                  <a:lnTo>
                    <a:pt x="2363089" y="383539"/>
                  </a:lnTo>
                  <a:lnTo>
                    <a:pt x="2363089" y="1918055"/>
                  </a:lnTo>
                  <a:lnTo>
                    <a:pt x="2360098" y="1966177"/>
                  </a:lnTo>
                  <a:lnTo>
                    <a:pt x="2351368" y="2012515"/>
                  </a:lnTo>
                  <a:lnTo>
                    <a:pt x="2337256" y="2056710"/>
                  </a:lnTo>
                  <a:lnTo>
                    <a:pt x="2318125" y="2098402"/>
                  </a:lnTo>
                  <a:lnTo>
                    <a:pt x="2294332" y="2137231"/>
                  </a:lnTo>
                  <a:lnTo>
                    <a:pt x="2266240" y="2172839"/>
                  </a:lnTo>
                  <a:lnTo>
                    <a:pt x="2234207" y="2204865"/>
                  </a:lnTo>
                  <a:lnTo>
                    <a:pt x="2198594" y="2232951"/>
                  </a:lnTo>
                  <a:lnTo>
                    <a:pt x="2159760" y="2256736"/>
                  </a:lnTo>
                  <a:lnTo>
                    <a:pt x="2118066" y="2275862"/>
                  </a:lnTo>
                  <a:lnTo>
                    <a:pt x="2073871" y="2289968"/>
                  </a:lnTo>
                  <a:lnTo>
                    <a:pt x="2027537" y="2298695"/>
                  </a:lnTo>
                  <a:lnTo>
                    <a:pt x="1979422" y="2301684"/>
                  </a:lnTo>
                  <a:lnTo>
                    <a:pt x="383667" y="2301684"/>
                  </a:lnTo>
                  <a:lnTo>
                    <a:pt x="335526" y="2298695"/>
                  </a:lnTo>
                  <a:lnTo>
                    <a:pt x="289175" y="2289968"/>
                  </a:lnTo>
                  <a:lnTo>
                    <a:pt x="244970" y="2275862"/>
                  </a:lnTo>
                  <a:lnTo>
                    <a:pt x="203272" y="2256736"/>
                  </a:lnTo>
                  <a:lnTo>
                    <a:pt x="164439" y="2232951"/>
                  </a:lnTo>
                  <a:lnTo>
                    <a:pt x="128830" y="2204865"/>
                  </a:lnTo>
                  <a:lnTo>
                    <a:pt x="96804" y="2172839"/>
                  </a:lnTo>
                  <a:lnTo>
                    <a:pt x="68721" y="2137231"/>
                  </a:lnTo>
                  <a:lnTo>
                    <a:pt x="44938" y="2098402"/>
                  </a:lnTo>
                  <a:lnTo>
                    <a:pt x="25816" y="2056710"/>
                  </a:lnTo>
                  <a:lnTo>
                    <a:pt x="11713" y="2012515"/>
                  </a:lnTo>
                  <a:lnTo>
                    <a:pt x="2988" y="1966177"/>
                  </a:lnTo>
                  <a:lnTo>
                    <a:pt x="0" y="1918055"/>
                  </a:lnTo>
                  <a:lnTo>
                    <a:pt x="0" y="383539"/>
                  </a:lnTo>
                  <a:close/>
                </a:path>
              </a:pathLst>
            </a:custGeom>
            <a:ln w="19049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537584" y="6136054"/>
            <a:ext cx="1866263" cy="44140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14300" marR="5080" indent="-102235" algn="ctr">
              <a:lnSpc>
                <a:spcPct val="101400"/>
              </a:lnSpc>
              <a:spcBef>
                <a:spcPts val="80"/>
              </a:spcBef>
            </a:pPr>
            <a:r>
              <a:rPr sz="1400" spc="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Dynamic</a:t>
            </a:r>
            <a:r>
              <a:rPr sz="1400" spc="-9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Variable </a:t>
            </a:r>
            <a:r>
              <a:rPr sz="14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Layer</a:t>
            </a:r>
            <a:r>
              <a:rPr sz="1400" spc="2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Thickness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150102" y="3803650"/>
            <a:ext cx="2382520" cy="2320925"/>
            <a:chOff x="6150102" y="3803650"/>
            <a:chExt cx="2382520" cy="232092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59627" y="3813175"/>
              <a:ext cx="2362962" cy="230169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159627" y="3813175"/>
              <a:ext cx="2363470" cy="2301875"/>
            </a:xfrm>
            <a:custGeom>
              <a:avLst/>
              <a:gdLst/>
              <a:ahLst/>
              <a:cxnLst/>
              <a:rect l="l" t="t" r="r" b="b"/>
              <a:pathLst>
                <a:path w="2363470" h="2301875">
                  <a:moveTo>
                    <a:pt x="0" y="383539"/>
                  </a:moveTo>
                  <a:lnTo>
                    <a:pt x="2988" y="335427"/>
                  </a:lnTo>
                  <a:lnTo>
                    <a:pt x="11712" y="289098"/>
                  </a:lnTo>
                  <a:lnTo>
                    <a:pt x="25815" y="244912"/>
                  </a:lnTo>
                  <a:lnTo>
                    <a:pt x="44935" y="203230"/>
                  </a:lnTo>
                  <a:lnTo>
                    <a:pt x="68714" y="164409"/>
                  </a:lnTo>
                  <a:lnTo>
                    <a:pt x="96792" y="128810"/>
                  </a:lnTo>
                  <a:lnTo>
                    <a:pt x="128810" y="96792"/>
                  </a:lnTo>
                  <a:lnTo>
                    <a:pt x="164409" y="68714"/>
                  </a:lnTo>
                  <a:lnTo>
                    <a:pt x="203230" y="44935"/>
                  </a:lnTo>
                  <a:lnTo>
                    <a:pt x="244912" y="25815"/>
                  </a:lnTo>
                  <a:lnTo>
                    <a:pt x="289098" y="11712"/>
                  </a:lnTo>
                  <a:lnTo>
                    <a:pt x="335427" y="2988"/>
                  </a:lnTo>
                  <a:lnTo>
                    <a:pt x="383540" y="0"/>
                  </a:lnTo>
                  <a:lnTo>
                    <a:pt x="1979422" y="0"/>
                  </a:lnTo>
                  <a:lnTo>
                    <a:pt x="2027534" y="2988"/>
                  </a:lnTo>
                  <a:lnTo>
                    <a:pt x="2073863" y="11712"/>
                  </a:lnTo>
                  <a:lnTo>
                    <a:pt x="2118049" y="25815"/>
                  </a:lnTo>
                  <a:lnTo>
                    <a:pt x="2159731" y="44935"/>
                  </a:lnTo>
                  <a:lnTo>
                    <a:pt x="2198552" y="68714"/>
                  </a:lnTo>
                  <a:lnTo>
                    <a:pt x="2234151" y="96792"/>
                  </a:lnTo>
                  <a:lnTo>
                    <a:pt x="2266169" y="128810"/>
                  </a:lnTo>
                  <a:lnTo>
                    <a:pt x="2294247" y="164409"/>
                  </a:lnTo>
                  <a:lnTo>
                    <a:pt x="2318026" y="203230"/>
                  </a:lnTo>
                  <a:lnTo>
                    <a:pt x="2337146" y="244912"/>
                  </a:lnTo>
                  <a:lnTo>
                    <a:pt x="2351249" y="289098"/>
                  </a:lnTo>
                  <a:lnTo>
                    <a:pt x="2359973" y="335427"/>
                  </a:lnTo>
                  <a:lnTo>
                    <a:pt x="2362962" y="383539"/>
                  </a:lnTo>
                  <a:lnTo>
                    <a:pt x="2362962" y="1918068"/>
                  </a:lnTo>
                  <a:lnTo>
                    <a:pt x="2359973" y="1966190"/>
                  </a:lnTo>
                  <a:lnTo>
                    <a:pt x="2351249" y="2012529"/>
                  </a:lnTo>
                  <a:lnTo>
                    <a:pt x="2337146" y="2056724"/>
                  </a:lnTo>
                  <a:lnTo>
                    <a:pt x="2318026" y="2098417"/>
                  </a:lnTo>
                  <a:lnTo>
                    <a:pt x="2294247" y="2137248"/>
                  </a:lnTo>
                  <a:lnTo>
                    <a:pt x="2266169" y="2172857"/>
                  </a:lnTo>
                  <a:lnTo>
                    <a:pt x="2234151" y="2204885"/>
                  </a:lnTo>
                  <a:lnTo>
                    <a:pt x="2198552" y="2232972"/>
                  </a:lnTo>
                  <a:lnTo>
                    <a:pt x="2159731" y="2256759"/>
                  </a:lnTo>
                  <a:lnTo>
                    <a:pt x="2118049" y="2275885"/>
                  </a:lnTo>
                  <a:lnTo>
                    <a:pt x="2073863" y="2289992"/>
                  </a:lnTo>
                  <a:lnTo>
                    <a:pt x="2027534" y="2298720"/>
                  </a:lnTo>
                  <a:lnTo>
                    <a:pt x="1979422" y="2301709"/>
                  </a:lnTo>
                  <a:lnTo>
                    <a:pt x="383540" y="2301709"/>
                  </a:lnTo>
                  <a:lnTo>
                    <a:pt x="335427" y="2298720"/>
                  </a:lnTo>
                  <a:lnTo>
                    <a:pt x="289098" y="2289992"/>
                  </a:lnTo>
                  <a:lnTo>
                    <a:pt x="244912" y="2275885"/>
                  </a:lnTo>
                  <a:lnTo>
                    <a:pt x="203230" y="2256759"/>
                  </a:lnTo>
                  <a:lnTo>
                    <a:pt x="164409" y="2232972"/>
                  </a:lnTo>
                  <a:lnTo>
                    <a:pt x="128810" y="2204885"/>
                  </a:lnTo>
                  <a:lnTo>
                    <a:pt x="96792" y="2172857"/>
                  </a:lnTo>
                  <a:lnTo>
                    <a:pt x="68714" y="2137248"/>
                  </a:lnTo>
                  <a:lnTo>
                    <a:pt x="44935" y="2098417"/>
                  </a:lnTo>
                  <a:lnTo>
                    <a:pt x="25815" y="2056724"/>
                  </a:lnTo>
                  <a:lnTo>
                    <a:pt x="11712" y="2012529"/>
                  </a:lnTo>
                  <a:lnTo>
                    <a:pt x="2988" y="1966190"/>
                  </a:lnTo>
                  <a:lnTo>
                    <a:pt x="0" y="1918068"/>
                  </a:lnTo>
                  <a:lnTo>
                    <a:pt x="0" y="383539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486401" y="6136054"/>
            <a:ext cx="3267900" cy="44140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>
            <a:defPPr>
              <a:defRPr kern="0"/>
            </a:defPPr>
            <a:lvl1pPr marL="114300" marR="5080" indent="-102235" algn="ctr">
              <a:lnSpc>
                <a:spcPct val="101400"/>
              </a:lnSpc>
              <a:spcBef>
                <a:spcPts val="80"/>
              </a:spcBef>
              <a:defRPr sz="1400" spc="55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dirty="0"/>
              <a:t>AI Inspectio</a:t>
            </a:r>
            <a:r>
              <a:rPr lang="en-US" dirty="0"/>
              <a:t>n</a:t>
            </a:r>
            <a:r>
              <a:rPr lang="he-IL" dirty="0"/>
              <a:t> </a:t>
            </a:r>
            <a:r>
              <a:rPr dirty="0"/>
              <a:t>&amp; </a:t>
            </a:r>
            <a:br>
              <a:rPr lang="en-US" dirty="0"/>
            </a:br>
            <a:r>
              <a:rPr dirty="0"/>
              <a:t>Layer Correction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4718684" y="1006347"/>
            <a:ext cx="2382520" cy="2392680"/>
            <a:chOff x="4718684" y="1006347"/>
            <a:chExt cx="2382520" cy="239268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8209" y="1015872"/>
              <a:ext cx="2363089" cy="237312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728209" y="1015872"/>
              <a:ext cx="2363470" cy="2373630"/>
            </a:xfrm>
            <a:custGeom>
              <a:avLst/>
              <a:gdLst/>
              <a:ahLst/>
              <a:cxnLst/>
              <a:rect l="l" t="t" r="r" b="b"/>
              <a:pathLst>
                <a:path w="2363470" h="2373629">
                  <a:moveTo>
                    <a:pt x="0" y="393826"/>
                  </a:moveTo>
                  <a:lnTo>
                    <a:pt x="3067" y="344442"/>
                  </a:lnTo>
                  <a:lnTo>
                    <a:pt x="12025" y="296883"/>
                  </a:lnTo>
                  <a:lnTo>
                    <a:pt x="26503" y="251520"/>
                  </a:lnTo>
                  <a:lnTo>
                    <a:pt x="46133" y="208722"/>
                  </a:lnTo>
                  <a:lnTo>
                    <a:pt x="70548" y="168860"/>
                  </a:lnTo>
                  <a:lnTo>
                    <a:pt x="99377" y="132303"/>
                  </a:lnTo>
                  <a:lnTo>
                    <a:pt x="132252" y="99420"/>
                  </a:lnTo>
                  <a:lnTo>
                    <a:pt x="168804" y="70582"/>
                  </a:lnTo>
                  <a:lnTo>
                    <a:pt x="208666" y="46158"/>
                  </a:lnTo>
                  <a:lnTo>
                    <a:pt x="251468" y="26518"/>
                  </a:lnTo>
                  <a:lnTo>
                    <a:pt x="296841" y="12032"/>
                  </a:lnTo>
                  <a:lnTo>
                    <a:pt x="344417" y="3069"/>
                  </a:lnTo>
                  <a:lnTo>
                    <a:pt x="393827" y="0"/>
                  </a:lnTo>
                  <a:lnTo>
                    <a:pt x="1969135" y="0"/>
                  </a:lnTo>
                  <a:lnTo>
                    <a:pt x="2018547" y="3069"/>
                  </a:lnTo>
                  <a:lnTo>
                    <a:pt x="2066128" y="12032"/>
                  </a:lnTo>
                  <a:lnTo>
                    <a:pt x="2111511" y="26518"/>
                  </a:lnTo>
                  <a:lnTo>
                    <a:pt x="2154324" y="46158"/>
                  </a:lnTo>
                  <a:lnTo>
                    <a:pt x="2194199" y="70582"/>
                  </a:lnTo>
                  <a:lnTo>
                    <a:pt x="2230765" y="99420"/>
                  </a:lnTo>
                  <a:lnTo>
                    <a:pt x="2263655" y="132303"/>
                  </a:lnTo>
                  <a:lnTo>
                    <a:pt x="2292499" y="168860"/>
                  </a:lnTo>
                  <a:lnTo>
                    <a:pt x="2316926" y="208722"/>
                  </a:lnTo>
                  <a:lnTo>
                    <a:pt x="2336568" y="251520"/>
                  </a:lnTo>
                  <a:lnTo>
                    <a:pt x="2351055" y="296883"/>
                  </a:lnTo>
                  <a:lnTo>
                    <a:pt x="2360019" y="344442"/>
                  </a:lnTo>
                  <a:lnTo>
                    <a:pt x="2363089" y="393826"/>
                  </a:lnTo>
                  <a:lnTo>
                    <a:pt x="2363089" y="1979295"/>
                  </a:lnTo>
                  <a:lnTo>
                    <a:pt x="2360019" y="2028679"/>
                  </a:lnTo>
                  <a:lnTo>
                    <a:pt x="2351055" y="2076238"/>
                  </a:lnTo>
                  <a:lnTo>
                    <a:pt x="2336568" y="2121601"/>
                  </a:lnTo>
                  <a:lnTo>
                    <a:pt x="2316926" y="2164399"/>
                  </a:lnTo>
                  <a:lnTo>
                    <a:pt x="2292499" y="2204261"/>
                  </a:lnTo>
                  <a:lnTo>
                    <a:pt x="2263655" y="2240818"/>
                  </a:lnTo>
                  <a:lnTo>
                    <a:pt x="2230765" y="2273701"/>
                  </a:lnTo>
                  <a:lnTo>
                    <a:pt x="2194199" y="2302539"/>
                  </a:lnTo>
                  <a:lnTo>
                    <a:pt x="2154324" y="2326963"/>
                  </a:lnTo>
                  <a:lnTo>
                    <a:pt x="2111511" y="2346603"/>
                  </a:lnTo>
                  <a:lnTo>
                    <a:pt x="2066128" y="2361089"/>
                  </a:lnTo>
                  <a:lnTo>
                    <a:pt x="2018547" y="2370052"/>
                  </a:lnTo>
                  <a:lnTo>
                    <a:pt x="1969135" y="2373122"/>
                  </a:lnTo>
                  <a:lnTo>
                    <a:pt x="393827" y="2373122"/>
                  </a:lnTo>
                  <a:lnTo>
                    <a:pt x="344417" y="2370052"/>
                  </a:lnTo>
                  <a:lnTo>
                    <a:pt x="296841" y="2361089"/>
                  </a:lnTo>
                  <a:lnTo>
                    <a:pt x="251468" y="2346603"/>
                  </a:lnTo>
                  <a:lnTo>
                    <a:pt x="208666" y="2326963"/>
                  </a:lnTo>
                  <a:lnTo>
                    <a:pt x="168804" y="2302539"/>
                  </a:lnTo>
                  <a:lnTo>
                    <a:pt x="132252" y="2273701"/>
                  </a:lnTo>
                  <a:lnTo>
                    <a:pt x="99377" y="2240818"/>
                  </a:lnTo>
                  <a:lnTo>
                    <a:pt x="70548" y="2204261"/>
                  </a:lnTo>
                  <a:lnTo>
                    <a:pt x="46133" y="2164399"/>
                  </a:lnTo>
                  <a:lnTo>
                    <a:pt x="26503" y="2121601"/>
                  </a:lnTo>
                  <a:lnTo>
                    <a:pt x="12025" y="2076238"/>
                  </a:lnTo>
                  <a:lnTo>
                    <a:pt x="3067" y="2028679"/>
                  </a:lnTo>
                  <a:lnTo>
                    <a:pt x="0" y="1979295"/>
                  </a:lnTo>
                  <a:lnTo>
                    <a:pt x="0" y="393826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64684" y="3438905"/>
            <a:ext cx="18903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Multiple</a:t>
            </a:r>
            <a:r>
              <a:rPr sz="1400" spc="-8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Tray</a:t>
            </a:r>
            <a:r>
              <a:rPr sz="1400" spc="-4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Process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563866" y="1046988"/>
            <a:ext cx="2382520" cy="2320925"/>
            <a:chOff x="7563866" y="1046988"/>
            <a:chExt cx="2382520" cy="232092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73391" y="1056513"/>
              <a:ext cx="2363088" cy="230174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573391" y="1056513"/>
              <a:ext cx="2363470" cy="2301875"/>
            </a:xfrm>
            <a:custGeom>
              <a:avLst/>
              <a:gdLst/>
              <a:ahLst/>
              <a:cxnLst/>
              <a:rect l="l" t="t" r="r" b="b"/>
              <a:pathLst>
                <a:path w="2363470" h="2301875">
                  <a:moveTo>
                    <a:pt x="0" y="383666"/>
                  </a:moveTo>
                  <a:lnTo>
                    <a:pt x="2988" y="335526"/>
                  </a:lnTo>
                  <a:lnTo>
                    <a:pt x="11713" y="289175"/>
                  </a:lnTo>
                  <a:lnTo>
                    <a:pt x="25816" y="244970"/>
                  </a:lnTo>
                  <a:lnTo>
                    <a:pt x="44938" y="203272"/>
                  </a:lnTo>
                  <a:lnTo>
                    <a:pt x="68721" y="164439"/>
                  </a:lnTo>
                  <a:lnTo>
                    <a:pt x="96804" y="128830"/>
                  </a:lnTo>
                  <a:lnTo>
                    <a:pt x="128830" y="96804"/>
                  </a:lnTo>
                  <a:lnTo>
                    <a:pt x="164439" y="68721"/>
                  </a:lnTo>
                  <a:lnTo>
                    <a:pt x="203272" y="44938"/>
                  </a:lnTo>
                  <a:lnTo>
                    <a:pt x="244970" y="25816"/>
                  </a:lnTo>
                  <a:lnTo>
                    <a:pt x="289175" y="11713"/>
                  </a:lnTo>
                  <a:lnTo>
                    <a:pt x="335526" y="2988"/>
                  </a:lnTo>
                  <a:lnTo>
                    <a:pt x="383667" y="0"/>
                  </a:lnTo>
                  <a:lnTo>
                    <a:pt x="1979422" y="0"/>
                  </a:lnTo>
                  <a:lnTo>
                    <a:pt x="2027537" y="2988"/>
                  </a:lnTo>
                  <a:lnTo>
                    <a:pt x="2073871" y="11713"/>
                  </a:lnTo>
                  <a:lnTo>
                    <a:pt x="2118066" y="25816"/>
                  </a:lnTo>
                  <a:lnTo>
                    <a:pt x="2159760" y="44938"/>
                  </a:lnTo>
                  <a:lnTo>
                    <a:pt x="2198594" y="68721"/>
                  </a:lnTo>
                  <a:lnTo>
                    <a:pt x="2234207" y="96804"/>
                  </a:lnTo>
                  <a:lnTo>
                    <a:pt x="2266240" y="128830"/>
                  </a:lnTo>
                  <a:lnTo>
                    <a:pt x="2294332" y="164439"/>
                  </a:lnTo>
                  <a:lnTo>
                    <a:pt x="2318125" y="203272"/>
                  </a:lnTo>
                  <a:lnTo>
                    <a:pt x="2337256" y="244970"/>
                  </a:lnTo>
                  <a:lnTo>
                    <a:pt x="2351368" y="289175"/>
                  </a:lnTo>
                  <a:lnTo>
                    <a:pt x="2360098" y="335526"/>
                  </a:lnTo>
                  <a:lnTo>
                    <a:pt x="2363089" y="383666"/>
                  </a:lnTo>
                  <a:lnTo>
                    <a:pt x="2363089" y="1918080"/>
                  </a:lnTo>
                  <a:lnTo>
                    <a:pt x="2360098" y="1966196"/>
                  </a:lnTo>
                  <a:lnTo>
                    <a:pt x="2351368" y="2012530"/>
                  </a:lnTo>
                  <a:lnTo>
                    <a:pt x="2337256" y="2056725"/>
                  </a:lnTo>
                  <a:lnTo>
                    <a:pt x="2318125" y="2098419"/>
                  </a:lnTo>
                  <a:lnTo>
                    <a:pt x="2294332" y="2137253"/>
                  </a:lnTo>
                  <a:lnTo>
                    <a:pt x="2266240" y="2172866"/>
                  </a:lnTo>
                  <a:lnTo>
                    <a:pt x="2234207" y="2204899"/>
                  </a:lnTo>
                  <a:lnTo>
                    <a:pt x="2198594" y="2232991"/>
                  </a:lnTo>
                  <a:lnTo>
                    <a:pt x="2159760" y="2256784"/>
                  </a:lnTo>
                  <a:lnTo>
                    <a:pt x="2118066" y="2275915"/>
                  </a:lnTo>
                  <a:lnTo>
                    <a:pt x="2073871" y="2290027"/>
                  </a:lnTo>
                  <a:lnTo>
                    <a:pt x="2027537" y="2298757"/>
                  </a:lnTo>
                  <a:lnTo>
                    <a:pt x="1979422" y="2301747"/>
                  </a:lnTo>
                  <a:lnTo>
                    <a:pt x="383667" y="2301747"/>
                  </a:lnTo>
                  <a:lnTo>
                    <a:pt x="335526" y="2298757"/>
                  </a:lnTo>
                  <a:lnTo>
                    <a:pt x="289175" y="2290027"/>
                  </a:lnTo>
                  <a:lnTo>
                    <a:pt x="244970" y="2275915"/>
                  </a:lnTo>
                  <a:lnTo>
                    <a:pt x="203272" y="2256784"/>
                  </a:lnTo>
                  <a:lnTo>
                    <a:pt x="164439" y="2232991"/>
                  </a:lnTo>
                  <a:lnTo>
                    <a:pt x="128830" y="2204899"/>
                  </a:lnTo>
                  <a:lnTo>
                    <a:pt x="96804" y="2172866"/>
                  </a:lnTo>
                  <a:lnTo>
                    <a:pt x="68721" y="2137253"/>
                  </a:lnTo>
                  <a:lnTo>
                    <a:pt x="44938" y="2098419"/>
                  </a:lnTo>
                  <a:lnTo>
                    <a:pt x="25816" y="2056725"/>
                  </a:lnTo>
                  <a:lnTo>
                    <a:pt x="11713" y="2012530"/>
                  </a:lnTo>
                  <a:lnTo>
                    <a:pt x="2988" y="1966196"/>
                  </a:lnTo>
                  <a:lnTo>
                    <a:pt x="0" y="1918080"/>
                  </a:lnTo>
                  <a:lnTo>
                    <a:pt x="0" y="383666"/>
                  </a:lnTo>
                  <a:close/>
                </a:path>
              </a:pathLst>
            </a:custGeom>
            <a:ln w="19049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990078" y="3468115"/>
            <a:ext cx="152844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</a:t>
            </a:r>
            <a:r>
              <a:rPr sz="1400" spc="-7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Loose</a:t>
            </a:r>
            <a:r>
              <a:rPr sz="1400" spc="-1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Powder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022729" y="1026541"/>
            <a:ext cx="2382520" cy="2320925"/>
            <a:chOff x="2022729" y="1026541"/>
            <a:chExt cx="2382520" cy="2320925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32254" y="1036066"/>
              <a:ext cx="2362961" cy="230162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032254" y="1036066"/>
              <a:ext cx="2363470" cy="2301875"/>
            </a:xfrm>
            <a:custGeom>
              <a:avLst/>
              <a:gdLst/>
              <a:ahLst/>
              <a:cxnLst/>
              <a:rect l="l" t="t" r="r" b="b"/>
              <a:pathLst>
                <a:path w="2363470" h="2301875">
                  <a:moveTo>
                    <a:pt x="0" y="383539"/>
                  </a:moveTo>
                  <a:lnTo>
                    <a:pt x="2988" y="335427"/>
                  </a:lnTo>
                  <a:lnTo>
                    <a:pt x="11712" y="289098"/>
                  </a:lnTo>
                  <a:lnTo>
                    <a:pt x="25815" y="244912"/>
                  </a:lnTo>
                  <a:lnTo>
                    <a:pt x="44935" y="203230"/>
                  </a:lnTo>
                  <a:lnTo>
                    <a:pt x="68714" y="164409"/>
                  </a:lnTo>
                  <a:lnTo>
                    <a:pt x="96792" y="128810"/>
                  </a:lnTo>
                  <a:lnTo>
                    <a:pt x="128810" y="96792"/>
                  </a:lnTo>
                  <a:lnTo>
                    <a:pt x="164409" y="68714"/>
                  </a:lnTo>
                  <a:lnTo>
                    <a:pt x="203230" y="44935"/>
                  </a:lnTo>
                  <a:lnTo>
                    <a:pt x="244912" y="25815"/>
                  </a:lnTo>
                  <a:lnTo>
                    <a:pt x="289098" y="11712"/>
                  </a:lnTo>
                  <a:lnTo>
                    <a:pt x="335427" y="2988"/>
                  </a:lnTo>
                  <a:lnTo>
                    <a:pt x="383540" y="0"/>
                  </a:lnTo>
                  <a:lnTo>
                    <a:pt x="1979422" y="0"/>
                  </a:lnTo>
                  <a:lnTo>
                    <a:pt x="2027534" y="2988"/>
                  </a:lnTo>
                  <a:lnTo>
                    <a:pt x="2073863" y="11712"/>
                  </a:lnTo>
                  <a:lnTo>
                    <a:pt x="2118049" y="25815"/>
                  </a:lnTo>
                  <a:lnTo>
                    <a:pt x="2159731" y="44935"/>
                  </a:lnTo>
                  <a:lnTo>
                    <a:pt x="2198552" y="68714"/>
                  </a:lnTo>
                  <a:lnTo>
                    <a:pt x="2234151" y="96792"/>
                  </a:lnTo>
                  <a:lnTo>
                    <a:pt x="2266169" y="128810"/>
                  </a:lnTo>
                  <a:lnTo>
                    <a:pt x="2294247" y="164409"/>
                  </a:lnTo>
                  <a:lnTo>
                    <a:pt x="2318026" y="203230"/>
                  </a:lnTo>
                  <a:lnTo>
                    <a:pt x="2337146" y="244912"/>
                  </a:lnTo>
                  <a:lnTo>
                    <a:pt x="2351249" y="289098"/>
                  </a:lnTo>
                  <a:lnTo>
                    <a:pt x="2359973" y="335427"/>
                  </a:lnTo>
                  <a:lnTo>
                    <a:pt x="2362962" y="383539"/>
                  </a:lnTo>
                  <a:lnTo>
                    <a:pt x="2362962" y="1918080"/>
                  </a:lnTo>
                  <a:lnTo>
                    <a:pt x="2359973" y="1966193"/>
                  </a:lnTo>
                  <a:lnTo>
                    <a:pt x="2351249" y="2012522"/>
                  </a:lnTo>
                  <a:lnTo>
                    <a:pt x="2337146" y="2056708"/>
                  </a:lnTo>
                  <a:lnTo>
                    <a:pt x="2318026" y="2098390"/>
                  </a:lnTo>
                  <a:lnTo>
                    <a:pt x="2294247" y="2137211"/>
                  </a:lnTo>
                  <a:lnTo>
                    <a:pt x="2266169" y="2172810"/>
                  </a:lnTo>
                  <a:lnTo>
                    <a:pt x="2234151" y="2204828"/>
                  </a:lnTo>
                  <a:lnTo>
                    <a:pt x="2198552" y="2232906"/>
                  </a:lnTo>
                  <a:lnTo>
                    <a:pt x="2159731" y="2256685"/>
                  </a:lnTo>
                  <a:lnTo>
                    <a:pt x="2118049" y="2275805"/>
                  </a:lnTo>
                  <a:lnTo>
                    <a:pt x="2073863" y="2289908"/>
                  </a:lnTo>
                  <a:lnTo>
                    <a:pt x="2027534" y="2298632"/>
                  </a:lnTo>
                  <a:lnTo>
                    <a:pt x="1979422" y="2301621"/>
                  </a:lnTo>
                  <a:lnTo>
                    <a:pt x="383540" y="2301621"/>
                  </a:lnTo>
                  <a:lnTo>
                    <a:pt x="335427" y="2298632"/>
                  </a:lnTo>
                  <a:lnTo>
                    <a:pt x="289098" y="2289908"/>
                  </a:lnTo>
                  <a:lnTo>
                    <a:pt x="244912" y="2275805"/>
                  </a:lnTo>
                  <a:lnTo>
                    <a:pt x="203230" y="2256685"/>
                  </a:lnTo>
                  <a:lnTo>
                    <a:pt x="164409" y="2232906"/>
                  </a:lnTo>
                  <a:lnTo>
                    <a:pt x="128810" y="2204828"/>
                  </a:lnTo>
                  <a:lnTo>
                    <a:pt x="96792" y="2172810"/>
                  </a:lnTo>
                  <a:lnTo>
                    <a:pt x="68714" y="2137211"/>
                  </a:lnTo>
                  <a:lnTo>
                    <a:pt x="44935" y="2098390"/>
                  </a:lnTo>
                  <a:lnTo>
                    <a:pt x="25815" y="2056708"/>
                  </a:lnTo>
                  <a:lnTo>
                    <a:pt x="11712" y="2012522"/>
                  </a:lnTo>
                  <a:lnTo>
                    <a:pt x="2988" y="1966193"/>
                  </a:lnTo>
                  <a:lnTo>
                    <a:pt x="0" y="1918080"/>
                  </a:lnTo>
                  <a:lnTo>
                    <a:pt x="0" y="383539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343150" y="3394963"/>
            <a:ext cx="173926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Variety of</a:t>
            </a:r>
            <a:r>
              <a:rPr sz="1400" spc="2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Materials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27050" y="6264767"/>
            <a:ext cx="447675" cy="260985"/>
            <a:chOff x="11027050" y="6264767"/>
            <a:chExt cx="447675" cy="2609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72643" y="6324687"/>
              <a:ext cx="201611" cy="2008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027042" y="6264770"/>
              <a:ext cx="222885" cy="260985"/>
            </a:xfrm>
            <a:custGeom>
              <a:avLst/>
              <a:gdLst/>
              <a:ahLst/>
              <a:cxnLst/>
              <a:rect l="l" t="t" r="r" b="b"/>
              <a:pathLst>
                <a:path w="222884" h="260984">
                  <a:moveTo>
                    <a:pt x="51523" y="85712"/>
                  </a:moveTo>
                  <a:lnTo>
                    <a:pt x="49491" y="75717"/>
                  </a:lnTo>
                  <a:lnTo>
                    <a:pt x="43980" y="67564"/>
                  </a:lnTo>
                  <a:lnTo>
                    <a:pt x="35788" y="62064"/>
                  </a:lnTo>
                  <a:lnTo>
                    <a:pt x="25755" y="60058"/>
                  </a:lnTo>
                  <a:lnTo>
                    <a:pt x="15735" y="62064"/>
                  </a:lnTo>
                  <a:lnTo>
                    <a:pt x="7543" y="67564"/>
                  </a:lnTo>
                  <a:lnTo>
                    <a:pt x="2019" y="75717"/>
                  </a:lnTo>
                  <a:lnTo>
                    <a:pt x="0" y="85712"/>
                  </a:lnTo>
                  <a:lnTo>
                    <a:pt x="2019" y="95694"/>
                  </a:lnTo>
                  <a:lnTo>
                    <a:pt x="7543" y="103847"/>
                  </a:lnTo>
                  <a:lnTo>
                    <a:pt x="15735" y="109347"/>
                  </a:lnTo>
                  <a:lnTo>
                    <a:pt x="25755" y="111366"/>
                  </a:lnTo>
                  <a:lnTo>
                    <a:pt x="35788" y="109334"/>
                  </a:lnTo>
                  <a:lnTo>
                    <a:pt x="43980" y="103835"/>
                  </a:lnTo>
                  <a:lnTo>
                    <a:pt x="49491" y="95681"/>
                  </a:lnTo>
                  <a:lnTo>
                    <a:pt x="51523" y="85712"/>
                  </a:lnTo>
                  <a:close/>
                </a:path>
                <a:path w="222884" h="260984">
                  <a:moveTo>
                    <a:pt x="51866" y="152222"/>
                  </a:moveTo>
                  <a:lnTo>
                    <a:pt x="49847" y="142227"/>
                  </a:lnTo>
                  <a:lnTo>
                    <a:pt x="44323" y="134061"/>
                  </a:lnTo>
                  <a:lnTo>
                    <a:pt x="36118" y="128562"/>
                  </a:lnTo>
                  <a:lnTo>
                    <a:pt x="26085" y="126542"/>
                  </a:lnTo>
                  <a:lnTo>
                    <a:pt x="16052" y="128562"/>
                  </a:lnTo>
                  <a:lnTo>
                    <a:pt x="7861" y="134061"/>
                  </a:lnTo>
                  <a:lnTo>
                    <a:pt x="2336" y="142227"/>
                  </a:lnTo>
                  <a:lnTo>
                    <a:pt x="304" y="152222"/>
                  </a:lnTo>
                  <a:lnTo>
                    <a:pt x="304" y="234950"/>
                  </a:lnTo>
                  <a:lnTo>
                    <a:pt x="2349" y="244932"/>
                  </a:lnTo>
                  <a:lnTo>
                    <a:pt x="7874" y="253098"/>
                  </a:lnTo>
                  <a:lnTo>
                    <a:pt x="16052" y="258597"/>
                  </a:lnTo>
                  <a:lnTo>
                    <a:pt x="26085" y="260616"/>
                  </a:lnTo>
                  <a:lnTo>
                    <a:pt x="36118" y="258597"/>
                  </a:lnTo>
                  <a:lnTo>
                    <a:pt x="44323" y="253085"/>
                  </a:lnTo>
                  <a:lnTo>
                    <a:pt x="49847" y="244932"/>
                  </a:lnTo>
                  <a:lnTo>
                    <a:pt x="51866" y="234950"/>
                  </a:lnTo>
                  <a:lnTo>
                    <a:pt x="51866" y="152222"/>
                  </a:lnTo>
                  <a:close/>
                </a:path>
                <a:path w="222884" h="260984">
                  <a:moveTo>
                    <a:pt x="222262" y="231863"/>
                  </a:moveTo>
                  <a:lnTo>
                    <a:pt x="219252" y="222478"/>
                  </a:lnTo>
                  <a:lnTo>
                    <a:pt x="212928" y="214896"/>
                  </a:lnTo>
                  <a:lnTo>
                    <a:pt x="203847" y="210159"/>
                  </a:lnTo>
                  <a:lnTo>
                    <a:pt x="190614" y="203619"/>
                  </a:lnTo>
                  <a:lnTo>
                    <a:pt x="180416" y="193446"/>
                  </a:lnTo>
                  <a:lnTo>
                    <a:pt x="173964" y="180606"/>
                  </a:lnTo>
                  <a:lnTo>
                    <a:pt x="171907" y="166027"/>
                  </a:lnTo>
                  <a:lnTo>
                    <a:pt x="171907" y="111150"/>
                  </a:lnTo>
                  <a:lnTo>
                    <a:pt x="189509" y="111150"/>
                  </a:lnTo>
                  <a:lnTo>
                    <a:pt x="198894" y="108927"/>
                  </a:lnTo>
                  <a:lnTo>
                    <a:pt x="206578" y="103644"/>
                  </a:lnTo>
                  <a:lnTo>
                    <a:pt x="211886" y="95986"/>
                  </a:lnTo>
                  <a:lnTo>
                    <a:pt x="214109" y="86639"/>
                  </a:lnTo>
                  <a:lnTo>
                    <a:pt x="212547" y="76555"/>
                  </a:lnTo>
                  <a:lnTo>
                    <a:pt x="207391" y="68148"/>
                  </a:lnTo>
                  <a:lnTo>
                    <a:pt x="199440" y="62268"/>
                  </a:lnTo>
                  <a:lnTo>
                    <a:pt x="189509" y="59791"/>
                  </a:lnTo>
                  <a:lnTo>
                    <a:pt x="171907" y="59791"/>
                  </a:lnTo>
                  <a:lnTo>
                    <a:pt x="171907" y="25679"/>
                  </a:lnTo>
                  <a:lnTo>
                    <a:pt x="169887" y="15684"/>
                  </a:lnTo>
                  <a:lnTo>
                    <a:pt x="164363" y="7531"/>
                  </a:lnTo>
                  <a:lnTo>
                    <a:pt x="156159" y="2019"/>
                  </a:lnTo>
                  <a:lnTo>
                    <a:pt x="146126" y="0"/>
                  </a:lnTo>
                  <a:lnTo>
                    <a:pt x="136093" y="2019"/>
                  </a:lnTo>
                  <a:lnTo>
                    <a:pt x="127901" y="7518"/>
                  </a:lnTo>
                  <a:lnTo>
                    <a:pt x="122377" y="15684"/>
                  </a:lnTo>
                  <a:lnTo>
                    <a:pt x="120345" y="25654"/>
                  </a:lnTo>
                  <a:lnTo>
                    <a:pt x="120345" y="59766"/>
                  </a:lnTo>
                  <a:lnTo>
                    <a:pt x="102793" y="59766"/>
                  </a:lnTo>
                  <a:lnTo>
                    <a:pt x="93408" y="61988"/>
                  </a:lnTo>
                  <a:lnTo>
                    <a:pt x="85725" y="67271"/>
                  </a:lnTo>
                  <a:lnTo>
                    <a:pt x="80416" y="74942"/>
                  </a:lnTo>
                  <a:lnTo>
                    <a:pt x="78193" y="84277"/>
                  </a:lnTo>
                  <a:lnTo>
                    <a:pt x="79756" y="94361"/>
                  </a:lnTo>
                  <a:lnTo>
                    <a:pt x="84912" y="102768"/>
                  </a:lnTo>
                  <a:lnTo>
                    <a:pt x="92862" y="108648"/>
                  </a:lnTo>
                  <a:lnTo>
                    <a:pt x="102793" y="111125"/>
                  </a:lnTo>
                  <a:lnTo>
                    <a:pt x="120345" y="111125"/>
                  </a:lnTo>
                  <a:lnTo>
                    <a:pt x="120345" y="166001"/>
                  </a:lnTo>
                  <a:lnTo>
                    <a:pt x="127825" y="204609"/>
                  </a:lnTo>
                  <a:lnTo>
                    <a:pt x="168808" y="250494"/>
                  </a:lnTo>
                  <a:lnTo>
                    <a:pt x="194284" y="260540"/>
                  </a:lnTo>
                  <a:lnTo>
                    <a:pt x="196596" y="260540"/>
                  </a:lnTo>
                  <a:lnTo>
                    <a:pt x="204965" y="259168"/>
                  </a:lnTo>
                  <a:lnTo>
                    <a:pt x="212153" y="255371"/>
                  </a:lnTo>
                  <a:lnTo>
                    <a:pt x="217805" y="249529"/>
                  </a:lnTo>
                  <a:lnTo>
                    <a:pt x="221399" y="242036"/>
                  </a:lnTo>
                  <a:lnTo>
                    <a:pt x="222262" y="231863"/>
                  </a:lnTo>
                  <a:close/>
                </a:path>
              </a:pathLst>
            </a:custGeom>
            <a:solidFill>
              <a:srgbClr val="223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1508988" y="6324799"/>
            <a:ext cx="431165" cy="200660"/>
            <a:chOff x="11508988" y="6324799"/>
            <a:chExt cx="431165" cy="2006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48311" y="6324799"/>
              <a:ext cx="191706" cy="2004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08988" y="6324926"/>
              <a:ext cx="201794" cy="199349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10702443" y="6264745"/>
            <a:ext cx="299085" cy="354965"/>
          </a:xfrm>
          <a:custGeom>
            <a:avLst/>
            <a:gdLst/>
            <a:ahLst/>
            <a:cxnLst/>
            <a:rect l="l" t="t" r="r" b="b"/>
            <a:pathLst>
              <a:path w="299084" h="354965">
                <a:moveTo>
                  <a:pt x="153747" y="354367"/>
                </a:moveTo>
                <a:lnTo>
                  <a:pt x="99399" y="341736"/>
                </a:lnTo>
                <a:lnTo>
                  <a:pt x="69920" y="294534"/>
                </a:lnTo>
                <a:lnTo>
                  <a:pt x="68742" y="283055"/>
                </a:lnTo>
                <a:lnTo>
                  <a:pt x="68829" y="277271"/>
                </a:lnTo>
                <a:lnTo>
                  <a:pt x="68829" y="236006"/>
                </a:lnTo>
                <a:lnTo>
                  <a:pt x="68676" y="235158"/>
                </a:lnTo>
                <a:lnTo>
                  <a:pt x="68676" y="51397"/>
                </a:lnTo>
                <a:lnTo>
                  <a:pt x="24602" y="51397"/>
                </a:lnTo>
                <a:lnTo>
                  <a:pt x="15217" y="49177"/>
                </a:lnTo>
                <a:lnTo>
                  <a:pt x="7528" y="43891"/>
                </a:lnTo>
                <a:lnTo>
                  <a:pt x="2226" y="36232"/>
                </a:lnTo>
                <a:lnTo>
                  <a:pt x="0" y="26894"/>
                </a:lnTo>
                <a:lnTo>
                  <a:pt x="1566" y="16810"/>
                </a:lnTo>
                <a:lnTo>
                  <a:pt x="6718" y="8397"/>
                </a:lnTo>
                <a:lnTo>
                  <a:pt x="14661" y="2520"/>
                </a:lnTo>
                <a:lnTo>
                  <a:pt x="24602" y="43"/>
                </a:lnTo>
                <a:lnTo>
                  <a:pt x="170578" y="43"/>
                </a:lnTo>
                <a:lnTo>
                  <a:pt x="171364" y="0"/>
                </a:lnTo>
                <a:lnTo>
                  <a:pt x="197538" y="26894"/>
                </a:lnTo>
                <a:lnTo>
                  <a:pt x="195050" y="36795"/>
                </a:lnTo>
                <a:lnTo>
                  <a:pt x="189149" y="44706"/>
                </a:lnTo>
                <a:lnTo>
                  <a:pt x="180703" y="49837"/>
                </a:lnTo>
                <a:lnTo>
                  <a:pt x="170578" y="51397"/>
                </a:lnTo>
                <a:lnTo>
                  <a:pt x="120326" y="51397"/>
                </a:lnTo>
                <a:lnTo>
                  <a:pt x="120326" y="233810"/>
                </a:lnTo>
                <a:lnTo>
                  <a:pt x="120478" y="234832"/>
                </a:lnTo>
                <a:lnTo>
                  <a:pt x="120544" y="235875"/>
                </a:lnTo>
                <a:lnTo>
                  <a:pt x="120544" y="284250"/>
                </a:lnTo>
                <a:lnTo>
                  <a:pt x="122431" y="291780"/>
                </a:lnTo>
                <a:lnTo>
                  <a:pt x="126749" y="297964"/>
                </a:lnTo>
                <a:lnTo>
                  <a:pt x="132958" y="302265"/>
                </a:lnTo>
                <a:lnTo>
                  <a:pt x="140518" y="304144"/>
                </a:lnTo>
                <a:lnTo>
                  <a:pt x="148914" y="302986"/>
                </a:lnTo>
                <a:lnTo>
                  <a:pt x="155968" y="298861"/>
                </a:lnTo>
                <a:lnTo>
                  <a:pt x="160951" y="292404"/>
                </a:lnTo>
                <a:lnTo>
                  <a:pt x="163134" y="284250"/>
                </a:lnTo>
                <a:lnTo>
                  <a:pt x="163265" y="281946"/>
                </a:lnTo>
                <a:lnTo>
                  <a:pt x="163265" y="163432"/>
                </a:lnTo>
                <a:lnTo>
                  <a:pt x="171558" y="123075"/>
                </a:lnTo>
                <a:lnTo>
                  <a:pt x="193968" y="90157"/>
                </a:lnTo>
                <a:lnTo>
                  <a:pt x="227135" y="68010"/>
                </a:lnTo>
                <a:lnTo>
                  <a:pt x="267699" y="59963"/>
                </a:lnTo>
                <a:lnTo>
                  <a:pt x="272763" y="59963"/>
                </a:lnTo>
                <a:lnTo>
                  <a:pt x="272741" y="60094"/>
                </a:lnTo>
                <a:lnTo>
                  <a:pt x="272960" y="60094"/>
                </a:lnTo>
                <a:lnTo>
                  <a:pt x="282994" y="62144"/>
                </a:lnTo>
                <a:lnTo>
                  <a:pt x="291168" y="67676"/>
                </a:lnTo>
                <a:lnTo>
                  <a:pt x="296662" y="75858"/>
                </a:lnTo>
                <a:lnTo>
                  <a:pt x="298653" y="85857"/>
                </a:lnTo>
                <a:lnTo>
                  <a:pt x="296595" y="95852"/>
                </a:lnTo>
                <a:lnTo>
                  <a:pt x="291040" y="103993"/>
                </a:lnTo>
                <a:lnTo>
                  <a:pt x="282825" y="109464"/>
                </a:lnTo>
                <a:lnTo>
                  <a:pt x="272785" y="111447"/>
                </a:lnTo>
                <a:lnTo>
                  <a:pt x="267895" y="111447"/>
                </a:lnTo>
                <a:lnTo>
                  <a:pt x="247360" y="115566"/>
                </a:lnTo>
                <a:lnTo>
                  <a:pt x="230566" y="126805"/>
                </a:lnTo>
                <a:lnTo>
                  <a:pt x="219208" y="143486"/>
                </a:lnTo>
                <a:lnTo>
                  <a:pt x="214980" y="163932"/>
                </a:lnTo>
                <a:lnTo>
                  <a:pt x="214980" y="234419"/>
                </a:lnTo>
                <a:lnTo>
                  <a:pt x="215023" y="235201"/>
                </a:lnTo>
                <a:lnTo>
                  <a:pt x="214980" y="236745"/>
                </a:lnTo>
                <a:lnTo>
                  <a:pt x="214980" y="276271"/>
                </a:lnTo>
                <a:lnTo>
                  <a:pt x="215067" y="282511"/>
                </a:lnTo>
                <a:lnTo>
                  <a:pt x="214674" y="288729"/>
                </a:lnTo>
                <a:lnTo>
                  <a:pt x="213757" y="294904"/>
                </a:lnTo>
                <a:lnTo>
                  <a:pt x="206496" y="316364"/>
                </a:lnTo>
                <a:lnTo>
                  <a:pt x="193305" y="334191"/>
                </a:lnTo>
                <a:lnTo>
                  <a:pt x="175338" y="347241"/>
                </a:lnTo>
                <a:lnTo>
                  <a:pt x="153747" y="354367"/>
                </a:lnTo>
                <a:close/>
              </a:path>
            </a:pathLst>
          </a:custGeom>
          <a:solidFill>
            <a:srgbClr val="223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757644"/>
            <a:ext cx="12192000" cy="10035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3108" y="52476"/>
            <a:ext cx="85242" cy="790575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650239" y="160190"/>
            <a:ext cx="1005220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50" dirty="0">
                <a:latin typeface="Poppins" panose="00000500000000000000" pitchFamily="2" charset="0"/>
                <a:cs typeface="Poppins" panose="00000500000000000000" pitchFamily="2" charset="0"/>
              </a:rPr>
              <a:t>MoldJet</a:t>
            </a:r>
            <a:r>
              <a:rPr sz="3200" spc="-32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3200" spc="-40" dirty="0">
                <a:latin typeface="Poppins" panose="00000500000000000000" pitchFamily="2" charset="0"/>
                <a:cs typeface="Poppins" panose="00000500000000000000" pitchFamily="2" charset="0"/>
              </a:rPr>
              <a:t>vs.</a:t>
            </a:r>
            <a:r>
              <a:rPr sz="3200" spc="-30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3200" spc="130" dirty="0">
                <a:latin typeface="Poppins" panose="00000500000000000000" pitchFamily="2" charset="0"/>
                <a:cs typeface="Poppins" panose="00000500000000000000" pitchFamily="2" charset="0"/>
              </a:rPr>
              <a:t>Legacy</a:t>
            </a:r>
            <a:r>
              <a:rPr sz="3200" spc="-33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3200" dirty="0">
                <a:latin typeface="Poppins" panose="00000500000000000000" pitchFamily="2" charset="0"/>
                <a:cs typeface="Poppins" panose="00000500000000000000" pitchFamily="2" charset="0"/>
              </a:rPr>
              <a:t>AM</a:t>
            </a:r>
            <a:r>
              <a:rPr sz="3200" spc="-29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3200" spc="-10" dirty="0">
                <a:latin typeface="Poppins" panose="00000500000000000000" pitchFamily="2" charset="0"/>
                <a:cs typeface="Poppins" panose="00000500000000000000" pitchFamily="2" charset="0"/>
              </a:rPr>
              <a:t>Technologies</a:t>
            </a:r>
            <a:endParaRPr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980885" y="1384046"/>
            <a:ext cx="1866900" cy="4768215"/>
            <a:chOff x="6980885" y="1384046"/>
            <a:chExt cx="1866900" cy="4768215"/>
          </a:xfrm>
        </p:grpSpPr>
        <p:sp>
          <p:nvSpPr>
            <p:cNvPr id="13" name="object 13"/>
            <p:cNvSpPr/>
            <p:nvPr/>
          </p:nvSpPr>
          <p:spPr>
            <a:xfrm>
              <a:off x="6980885" y="1384046"/>
              <a:ext cx="1866900" cy="4768215"/>
            </a:xfrm>
            <a:custGeom>
              <a:avLst/>
              <a:gdLst/>
              <a:ahLst/>
              <a:cxnLst/>
              <a:rect l="l" t="t" r="r" b="b"/>
              <a:pathLst>
                <a:path w="1866900" h="4768215">
                  <a:moveTo>
                    <a:pt x="0" y="4767795"/>
                  </a:moveTo>
                  <a:lnTo>
                    <a:pt x="1866747" y="4767795"/>
                  </a:lnTo>
                  <a:lnTo>
                    <a:pt x="1866747" y="0"/>
                  </a:lnTo>
                  <a:lnTo>
                    <a:pt x="0" y="0"/>
                  </a:lnTo>
                  <a:lnTo>
                    <a:pt x="0" y="4767795"/>
                  </a:lnTo>
                  <a:close/>
                </a:path>
              </a:pathLst>
            </a:custGeom>
            <a:solidFill>
              <a:srgbClr val="EBED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96856" y="4536539"/>
              <a:ext cx="216001" cy="21600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96856" y="3310967"/>
              <a:ext cx="216001" cy="21600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96856" y="5149324"/>
              <a:ext cx="216001" cy="21600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96856" y="2085394"/>
              <a:ext cx="216001" cy="2160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96856" y="2698181"/>
              <a:ext cx="216001" cy="21600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96856" y="3923752"/>
              <a:ext cx="216001" cy="21600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96856" y="5762110"/>
              <a:ext cx="216001" cy="216001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142678" y="1879540"/>
            <a:ext cx="5184140" cy="4287520"/>
            <a:chOff x="1142678" y="1879540"/>
            <a:chExt cx="5184140" cy="4287520"/>
          </a:xfrm>
        </p:grpSpPr>
        <p:sp>
          <p:nvSpPr>
            <p:cNvPr id="22" name="object 22"/>
            <p:cNvSpPr/>
            <p:nvPr/>
          </p:nvSpPr>
          <p:spPr>
            <a:xfrm>
              <a:off x="1142682" y="1882711"/>
              <a:ext cx="1905635" cy="4284345"/>
            </a:xfrm>
            <a:custGeom>
              <a:avLst/>
              <a:gdLst/>
              <a:ahLst/>
              <a:cxnLst/>
              <a:rect l="l" t="t" r="r" b="b"/>
              <a:pathLst>
                <a:path w="1905635" h="4284345">
                  <a:moveTo>
                    <a:pt x="1905025" y="0"/>
                  </a:moveTo>
                  <a:lnTo>
                    <a:pt x="0" y="0"/>
                  </a:lnTo>
                  <a:lnTo>
                    <a:pt x="0" y="612000"/>
                  </a:lnTo>
                  <a:lnTo>
                    <a:pt x="0" y="1224000"/>
                  </a:lnTo>
                  <a:lnTo>
                    <a:pt x="0" y="4284015"/>
                  </a:lnTo>
                  <a:lnTo>
                    <a:pt x="1905025" y="4284015"/>
                  </a:lnTo>
                  <a:lnTo>
                    <a:pt x="1905025" y="612000"/>
                  </a:lnTo>
                  <a:lnTo>
                    <a:pt x="190502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2678" y="1882715"/>
              <a:ext cx="5184140" cy="0"/>
            </a:xfrm>
            <a:custGeom>
              <a:avLst/>
              <a:gdLst/>
              <a:ahLst/>
              <a:cxnLst/>
              <a:rect l="l" t="t" r="r" b="b"/>
              <a:pathLst>
                <a:path w="5184140">
                  <a:moveTo>
                    <a:pt x="0" y="0"/>
                  </a:moveTo>
                  <a:lnTo>
                    <a:pt x="518400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02730" y="2085394"/>
              <a:ext cx="216001" cy="21600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02730" y="3923752"/>
              <a:ext cx="216001" cy="216001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2686557" y="1089875"/>
            <a:ext cx="3254375" cy="309245"/>
          </a:xfrm>
          <a:custGeom>
            <a:avLst/>
            <a:gdLst/>
            <a:ahLst/>
            <a:cxnLst/>
            <a:rect l="l" t="t" r="r" b="b"/>
            <a:pathLst>
              <a:path w="3254375" h="309244">
                <a:moveTo>
                  <a:pt x="3254375" y="0"/>
                </a:moveTo>
                <a:lnTo>
                  <a:pt x="0" y="0"/>
                </a:lnTo>
                <a:lnTo>
                  <a:pt x="0" y="309041"/>
                </a:lnTo>
                <a:lnTo>
                  <a:pt x="3254375" y="309041"/>
                </a:lnTo>
                <a:lnTo>
                  <a:pt x="3254375" y="0"/>
                </a:lnTo>
                <a:close/>
              </a:path>
            </a:pathLst>
          </a:custGeom>
          <a:solidFill>
            <a:srgbClr val="5D738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object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682663"/>
              </p:ext>
            </p:extLst>
          </p:nvPr>
        </p:nvGraphicFramePr>
        <p:xfrm>
          <a:off x="1128394" y="1060716"/>
          <a:ext cx="7804783" cy="5142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2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5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610">
                <a:tc gridSpan="2">
                  <a:txBody>
                    <a:bodyPr/>
                    <a:lstStyle/>
                    <a:p>
                      <a:pPr marL="197421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spc="70" dirty="0">
                          <a:solidFill>
                            <a:srgbClr val="FFFF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Legacy</a:t>
                      </a:r>
                      <a:r>
                        <a:rPr sz="1400" spc="-55" dirty="0">
                          <a:solidFill>
                            <a:srgbClr val="FFFF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400" spc="-35" dirty="0">
                          <a:solidFill>
                            <a:srgbClr val="FFFF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AM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Tec</a:t>
                      </a:r>
                      <a:r>
                        <a:rPr lang="en-US" sz="1400" spc="-1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hno</a:t>
                      </a:r>
                      <a:r>
                        <a:rPr lang="en-US" sz="1400" spc="4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logies</a:t>
                      </a:r>
                      <a:endParaRPr sz="14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13970" marB="0">
                    <a:lnR w="28575">
                      <a:solidFill>
                        <a:srgbClr val="33AADB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13970" marB="0">
                    <a:lnR w="28575">
                      <a:solidFill>
                        <a:srgbClr val="33AADB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3AADB"/>
                      </a:solidFill>
                      <a:prstDash val="solid"/>
                    </a:lnL>
                    <a:lnR w="28575">
                      <a:solidFill>
                        <a:srgbClr val="33AADB"/>
                      </a:solidFill>
                      <a:prstDash val="solid"/>
                    </a:lnR>
                    <a:lnT w="28575">
                      <a:solidFill>
                        <a:srgbClr val="33AADB"/>
                      </a:solidFill>
                      <a:prstDash val="solid"/>
                    </a:lnT>
                    <a:lnB w="28575">
                      <a:solidFill>
                        <a:srgbClr val="33AADB"/>
                      </a:solidFill>
                      <a:prstDash val="solid"/>
                    </a:lnB>
                    <a:solidFill>
                      <a:srgbClr val="5D73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475">
                <a:tc>
                  <a:txBody>
                    <a:bodyPr/>
                    <a:lstStyle/>
                    <a:p>
                      <a:pPr marL="2129155" marR="318135" indent="-1270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Powder </a:t>
                      </a:r>
                      <a:r>
                        <a:rPr sz="1200" spc="5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Bed</a:t>
                      </a:r>
                      <a:r>
                        <a:rPr sz="1200" spc="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4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Fusion </a:t>
                      </a:r>
                      <a:r>
                        <a:rPr sz="1200" spc="5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(Laser</a:t>
                      </a:r>
                      <a:r>
                        <a:rPr sz="1200" spc="-3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-7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/</a:t>
                      </a:r>
                      <a:r>
                        <a:rPr sz="1200" spc="-3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4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EBeam)</a:t>
                      </a:r>
                      <a:endParaRPr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marL="306705" marR="1000760" indent="-8255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Powder</a:t>
                      </a:r>
                      <a:r>
                        <a:rPr sz="1200" spc="5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2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Bed </a:t>
                      </a:r>
                      <a:r>
                        <a:rPr sz="120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Binder</a:t>
                      </a:r>
                      <a:r>
                        <a:rPr sz="1200" spc="114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-2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Jet</a:t>
                      </a:r>
                      <a:endParaRPr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19685" marB="0">
                    <a:lnR w="28575">
                      <a:solidFill>
                        <a:srgbClr val="33AADB"/>
                      </a:solidFill>
                      <a:prstDash val="solid"/>
                    </a:lnR>
                  </a:tcPr>
                </a:tc>
                <a:tc rowSpan="8">
                  <a:txBody>
                    <a:bodyPr/>
                    <a:lstStyle/>
                    <a:p>
                      <a:pPr marL="49022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800" b="1" spc="-10" dirty="0">
                          <a:solidFill>
                            <a:srgbClr val="223B44"/>
                          </a:solidFill>
                          <a:latin typeface="Calibri"/>
                          <a:cs typeface="Calibri"/>
                        </a:rPr>
                        <a:t>MoldJet®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0805" marB="0">
                    <a:lnL w="28575">
                      <a:solidFill>
                        <a:srgbClr val="33AADB"/>
                      </a:solidFill>
                      <a:prstDash val="solid"/>
                    </a:lnL>
                    <a:lnR w="28575">
                      <a:solidFill>
                        <a:srgbClr val="33AADB"/>
                      </a:solidFill>
                      <a:prstDash val="solid"/>
                    </a:lnR>
                    <a:lnT w="28575">
                      <a:solidFill>
                        <a:srgbClr val="33AADB"/>
                      </a:solidFill>
                      <a:prstDash val="solid"/>
                    </a:lnT>
                    <a:lnB w="28575">
                      <a:solidFill>
                        <a:srgbClr val="33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pPr marL="45085" marR="272605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5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Accuracy</a:t>
                      </a:r>
                      <a:r>
                        <a:rPr sz="1200" spc="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-5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&amp; </a:t>
                      </a:r>
                      <a:r>
                        <a:rPr sz="1200" spc="-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Repeatability</a:t>
                      </a:r>
                      <a:endParaRPr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7937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3AADB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28575">
                      <a:solidFill>
                        <a:srgbClr val="33AADB"/>
                      </a:solidFill>
                      <a:prstDash val="solid"/>
                    </a:lnL>
                    <a:lnR w="28575">
                      <a:solidFill>
                        <a:srgbClr val="33AADB"/>
                      </a:solidFill>
                      <a:prstDash val="solid"/>
                    </a:lnR>
                    <a:lnT w="28575">
                      <a:solidFill>
                        <a:srgbClr val="33AADB"/>
                      </a:solidFill>
                      <a:prstDash val="solid"/>
                    </a:lnT>
                    <a:lnB w="28575">
                      <a:solidFill>
                        <a:srgbClr val="33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pPr marL="45085" marR="9461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200" spc="-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Throughput</a:t>
                      </a:r>
                      <a:endParaRPr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1860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3AADB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28575">
                      <a:solidFill>
                        <a:srgbClr val="33AADB"/>
                      </a:solidFill>
                      <a:prstDash val="solid"/>
                    </a:lnL>
                    <a:lnR w="28575">
                      <a:solidFill>
                        <a:srgbClr val="33AADB"/>
                      </a:solidFill>
                      <a:prstDash val="solid"/>
                    </a:lnR>
                    <a:lnT w="28575">
                      <a:solidFill>
                        <a:srgbClr val="33AADB"/>
                      </a:solidFill>
                      <a:prstDash val="solid"/>
                    </a:lnT>
                    <a:lnB w="28575">
                      <a:solidFill>
                        <a:srgbClr val="33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pPr marL="45085" marR="9461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200" spc="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Exposure</a:t>
                      </a:r>
                      <a:r>
                        <a:rPr sz="1200" spc="5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to</a:t>
                      </a:r>
                      <a:r>
                        <a:rPr sz="1200" spc="9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-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Powders</a:t>
                      </a:r>
                      <a:endParaRPr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1860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3AADB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28575">
                      <a:solidFill>
                        <a:srgbClr val="33AADB"/>
                      </a:solidFill>
                      <a:prstDash val="solid"/>
                    </a:lnL>
                    <a:lnR w="28575">
                      <a:solidFill>
                        <a:srgbClr val="33AADB"/>
                      </a:solidFill>
                      <a:prstDash val="solid"/>
                    </a:lnR>
                    <a:lnT w="28575">
                      <a:solidFill>
                        <a:srgbClr val="33AADB"/>
                      </a:solidFill>
                      <a:prstDash val="solid"/>
                    </a:lnT>
                    <a:lnB w="28575">
                      <a:solidFill>
                        <a:srgbClr val="33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pPr marL="45085" marR="199771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5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System</a:t>
                      </a:r>
                      <a:r>
                        <a:rPr sz="1200" spc="7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Flexibility</a:t>
                      </a:r>
                      <a:r>
                        <a:rPr sz="1200" spc="10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-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(e.g., </a:t>
                      </a:r>
                      <a:r>
                        <a:rPr sz="1200" spc="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switching</a:t>
                      </a:r>
                      <a:r>
                        <a:rPr sz="1200" spc="18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-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materials)</a:t>
                      </a:r>
                      <a:endParaRPr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7937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3AADB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28575">
                      <a:solidFill>
                        <a:srgbClr val="33AADB"/>
                      </a:solidFill>
                      <a:prstDash val="solid"/>
                    </a:lnL>
                    <a:lnR w="28575">
                      <a:solidFill>
                        <a:srgbClr val="33AADB"/>
                      </a:solidFill>
                      <a:prstDash val="solid"/>
                    </a:lnR>
                    <a:lnT w="28575">
                      <a:solidFill>
                        <a:srgbClr val="33AADB"/>
                      </a:solidFill>
                      <a:prstDash val="solid"/>
                    </a:lnT>
                    <a:lnB w="28575">
                      <a:solidFill>
                        <a:srgbClr val="33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pPr marL="45085" marR="9461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20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Material </a:t>
                      </a:r>
                      <a:r>
                        <a:rPr sz="1200" spc="-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Variety</a:t>
                      </a:r>
                      <a:endParaRPr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1860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3AADB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28575">
                      <a:solidFill>
                        <a:srgbClr val="33AADB"/>
                      </a:solidFill>
                      <a:prstDash val="solid"/>
                    </a:lnL>
                    <a:lnR w="28575">
                      <a:solidFill>
                        <a:srgbClr val="33AADB"/>
                      </a:solidFill>
                      <a:prstDash val="solid"/>
                    </a:lnR>
                    <a:lnT w="28575">
                      <a:solidFill>
                        <a:srgbClr val="33AADB"/>
                      </a:solidFill>
                      <a:prstDash val="solid"/>
                    </a:lnT>
                    <a:lnB w="28575">
                      <a:solidFill>
                        <a:srgbClr val="33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pPr marL="45085" marR="9461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20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Parts</a:t>
                      </a:r>
                      <a:r>
                        <a:rPr sz="1200" spc="114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35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Size</a:t>
                      </a:r>
                      <a:endParaRPr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1860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3AADB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28575">
                      <a:solidFill>
                        <a:srgbClr val="33AADB"/>
                      </a:solidFill>
                      <a:prstDash val="solid"/>
                    </a:lnL>
                    <a:lnR w="28575">
                      <a:solidFill>
                        <a:srgbClr val="33AADB"/>
                      </a:solidFill>
                      <a:prstDash val="solid"/>
                    </a:lnR>
                    <a:lnT w="28575">
                      <a:solidFill>
                        <a:srgbClr val="33AADB"/>
                      </a:solidFill>
                      <a:prstDash val="solid"/>
                    </a:lnT>
                    <a:lnB w="28575">
                      <a:solidFill>
                        <a:srgbClr val="33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45085" marR="9461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20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Post</a:t>
                      </a:r>
                      <a:r>
                        <a:rPr sz="1200" spc="11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sz="1200" spc="60" dirty="0">
                          <a:solidFill>
                            <a:srgbClr val="223B44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Processes</a:t>
                      </a:r>
                      <a:endParaRPr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0" marR="0" marT="18605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3AADB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28575">
                      <a:solidFill>
                        <a:srgbClr val="33AADB"/>
                      </a:solidFill>
                      <a:prstDash val="solid"/>
                    </a:lnL>
                    <a:lnR w="28575">
                      <a:solidFill>
                        <a:srgbClr val="33AADB"/>
                      </a:solidFill>
                      <a:prstDash val="solid"/>
                    </a:lnR>
                    <a:lnT w="28575">
                      <a:solidFill>
                        <a:srgbClr val="33AADB"/>
                      </a:solidFill>
                      <a:prstDash val="solid"/>
                    </a:lnT>
                    <a:lnB w="28575">
                      <a:solidFill>
                        <a:srgbClr val="33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7118678" y="1882715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>
                <a:moveTo>
                  <a:pt x="0" y="0"/>
                </a:moveTo>
                <a:lnTo>
                  <a:pt x="16199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118678" y="2494714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>
                <a:moveTo>
                  <a:pt x="0" y="0"/>
                </a:moveTo>
                <a:lnTo>
                  <a:pt x="16199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118678" y="3106714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>
                <a:moveTo>
                  <a:pt x="0" y="0"/>
                </a:moveTo>
                <a:lnTo>
                  <a:pt x="16199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18678" y="3718714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>
                <a:moveTo>
                  <a:pt x="0" y="0"/>
                </a:moveTo>
                <a:lnTo>
                  <a:pt x="16199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18678" y="4330715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>
                <a:moveTo>
                  <a:pt x="0" y="0"/>
                </a:moveTo>
                <a:lnTo>
                  <a:pt x="16199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18678" y="4942715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>
                <a:moveTo>
                  <a:pt x="0" y="0"/>
                </a:moveTo>
                <a:lnTo>
                  <a:pt x="16199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18678" y="5554714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>
                <a:moveTo>
                  <a:pt x="0" y="0"/>
                </a:moveTo>
                <a:lnTo>
                  <a:pt x="16199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802730" y="5149324"/>
            <a:ext cx="216001" cy="216001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802730" y="3310967"/>
            <a:ext cx="216001" cy="216001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802730" y="4536538"/>
            <a:ext cx="216001" cy="21600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02730" y="2698181"/>
            <a:ext cx="216001" cy="216001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02730" y="5762110"/>
            <a:ext cx="216001" cy="216001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433513" y="3310967"/>
            <a:ext cx="216001" cy="216001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433513" y="5149324"/>
            <a:ext cx="216001" cy="216001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33513" y="2085394"/>
            <a:ext cx="216001" cy="216001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33513" y="2698181"/>
            <a:ext cx="216001" cy="216001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33513" y="3923752"/>
            <a:ext cx="216001" cy="216001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33513" y="4536538"/>
            <a:ext cx="216001" cy="216001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33513" y="5762110"/>
            <a:ext cx="216001" cy="216001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272303" y="1068740"/>
            <a:ext cx="1041754" cy="390651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6531647" y="3172176"/>
            <a:ext cx="261620" cy="1129665"/>
          </a:xfrm>
          <a:custGeom>
            <a:avLst/>
            <a:gdLst/>
            <a:ahLst/>
            <a:cxnLst/>
            <a:rect l="l" t="t" r="r" b="b"/>
            <a:pathLst>
              <a:path w="261620" h="1129664">
                <a:moveTo>
                  <a:pt x="130682" y="0"/>
                </a:moveTo>
                <a:lnTo>
                  <a:pt x="0" y="0"/>
                </a:lnTo>
                <a:lnTo>
                  <a:pt x="130682" y="564540"/>
                </a:lnTo>
                <a:lnTo>
                  <a:pt x="0" y="1129080"/>
                </a:lnTo>
                <a:lnTo>
                  <a:pt x="130682" y="1129080"/>
                </a:lnTo>
                <a:lnTo>
                  <a:pt x="261365" y="564540"/>
                </a:lnTo>
                <a:lnTo>
                  <a:pt x="13068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27050" y="6264767"/>
            <a:ext cx="447675" cy="260985"/>
            <a:chOff x="11027050" y="6264767"/>
            <a:chExt cx="447675" cy="2609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72643" y="6324687"/>
              <a:ext cx="201611" cy="2008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027042" y="6264770"/>
              <a:ext cx="222885" cy="260985"/>
            </a:xfrm>
            <a:custGeom>
              <a:avLst/>
              <a:gdLst/>
              <a:ahLst/>
              <a:cxnLst/>
              <a:rect l="l" t="t" r="r" b="b"/>
              <a:pathLst>
                <a:path w="222884" h="260984">
                  <a:moveTo>
                    <a:pt x="51523" y="85712"/>
                  </a:moveTo>
                  <a:lnTo>
                    <a:pt x="49491" y="75717"/>
                  </a:lnTo>
                  <a:lnTo>
                    <a:pt x="43980" y="67564"/>
                  </a:lnTo>
                  <a:lnTo>
                    <a:pt x="35788" y="62064"/>
                  </a:lnTo>
                  <a:lnTo>
                    <a:pt x="25755" y="60058"/>
                  </a:lnTo>
                  <a:lnTo>
                    <a:pt x="15735" y="62064"/>
                  </a:lnTo>
                  <a:lnTo>
                    <a:pt x="7543" y="67564"/>
                  </a:lnTo>
                  <a:lnTo>
                    <a:pt x="2019" y="75717"/>
                  </a:lnTo>
                  <a:lnTo>
                    <a:pt x="0" y="85712"/>
                  </a:lnTo>
                  <a:lnTo>
                    <a:pt x="2019" y="95694"/>
                  </a:lnTo>
                  <a:lnTo>
                    <a:pt x="7543" y="103847"/>
                  </a:lnTo>
                  <a:lnTo>
                    <a:pt x="15735" y="109347"/>
                  </a:lnTo>
                  <a:lnTo>
                    <a:pt x="25755" y="111366"/>
                  </a:lnTo>
                  <a:lnTo>
                    <a:pt x="35788" y="109334"/>
                  </a:lnTo>
                  <a:lnTo>
                    <a:pt x="43980" y="103835"/>
                  </a:lnTo>
                  <a:lnTo>
                    <a:pt x="49491" y="95681"/>
                  </a:lnTo>
                  <a:lnTo>
                    <a:pt x="51523" y="85712"/>
                  </a:lnTo>
                  <a:close/>
                </a:path>
                <a:path w="222884" h="260984">
                  <a:moveTo>
                    <a:pt x="51866" y="152222"/>
                  </a:moveTo>
                  <a:lnTo>
                    <a:pt x="49847" y="142227"/>
                  </a:lnTo>
                  <a:lnTo>
                    <a:pt x="44323" y="134061"/>
                  </a:lnTo>
                  <a:lnTo>
                    <a:pt x="36118" y="128562"/>
                  </a:lnTo>
                  <a:lnTo>
                    <a:pt x="26085" y="126542"/>
                  </a:lnTo>
                  <a:lnTo>
                    <a:pt x="16052" y="128562"/>
                  </a:lnTo>
                  <a:lnTo>
                    <a:pt x="7861" y="134061"/>
                  </a:lnTo>
                  <a:lnTo>
                    <a:pt x="2336" y="142227"/>
                  </a:lnTo>
                  <a:lnTo>
                    <a:pt x="304" y="152222"/>
                  </a:lnTo>
                  <a:lnTo>
                    <a:pt x="304" y="234950"/>
                  </a:lnTo>
                  <a:lnTo>
                    <a:pt x="2349" y="244932"/>
                  </a:lnTo>
                  <a:lnTo>
                    <a:pt x="7874" y="253098"/>
                  </a:lnTo>
                  <a:lnTo>
                    <a:pt x="16052" y="258597"/>
                  </a:lnTo>
                  <a:lnTo>
                    <a:pt x="26085" y="260616"/>
                  </a:lnTo>
                  <a:lnTo>
                    <a:pt x="36118" y="258597"/>
                  </a:lnTo>
                  <a:lnTo>
                    <a:pt x="44323" y="253085"/>
                  </a:lnTo>
                  <a:lnTo>
                    <a:pt x="49847" y="244932"/>
                  </a:lnTo>
                  <a:lnTo>
                    <a:pt x="51866" y="234950"/>
                  </a:lnTo>
                  <a:lnTo>
                    <a:pt x="51866" y="152222"/>
                  </a:lnTo>
                  <a:close/>
                </a:path>
                <a:path w="222884" h="260984">
                  <a:moveTo>
                    <a:pt x="222262" y="231863"/>
                  </a:moveTo>
                  <a:lnTo>
                    <a:pt x="219252" y="222478"/>
                  </a:lnTo>
                  <a:lnTo>
                    <a:pt x="212928" y="214896"/>
                  </a:lnTo>
                  <a:lnTo>
                    <a:pt x="203847" y="210159"/>
                  </a:lnTo>
                  <a:lnTo>
                    <a:pt x="190614" y="203619"/>
                  </a:lnTo>
                  <a:lnTo>
                    <a:pt x="180416" y="193446"/>
                  </a:lnTo>
                  <a:lnTo>
                    <a:pt x="173964" y="180606"/>
                  </a:lnTo>
                  <a:lnTo>
                    <a:pt x="171907" y="166027"/>
                  </a:lnTo>
                  <a:lnTo>
                    <a:pt x="171907" y="111150"/>
                  </a:lnTo>
                  <a:lnTo>
                    <a:pt x="189509" y="111150"/>
                  </a:lnTo>
                  <a:lnTo>
                    <a:pt x="198894" y="108927"/>
                  </a:lnTo>
                  <a:lnTo>
                    <a:pt x="206578" y="103644"/>
                  </a:lnTo>
                  <a:lnTo>
                    <a:pt x="211886" y="95986"/>
                  </a:lnTo>
                  <a:lnTo>
                    <a:pt x="214109" y="86639"/>
                  </a:lnTo>
                  <a:lnTo>
                    <a:pt x="212547" y="76555"/>
                  </a:lnTo>
                  <a:lnTo>
                    <a:pt x="207391" y="68148"/>
                  </a:lnTo>
                  <a:lnTo>
                    <a:pt x="199440" y="62268"/>
                  </a:lnTo>
                  <a:lnTo>
                    <a:pt x="189509" y="59791"/>
                  </a:lnTo>
                  <a:lnTo>
                    <a:pt x="171907" y="59791"/>
                  </a:lnTo>
                  <a:lnTo>
                    <a:pt x="171907" y="25679"/>
                  </a:lnTo>
                  <a:lnTo>
                    <a:pt x="169887" y="15684"/>
                  </a:lnTo>
                  <a:lnTo>
                    <a:pt x="164363" y="7531"/>
                  </a:lnTo>
                  <a:lnTo>
                    <a:pt x="156159" y="2019"/>
                  </a:lnTo>
                  <a:lnTo>
                    <a:pt x="146126" y="0"/>
                  </a:lnTo>
                  <a:lnTo>
                    <a:pt x="136093" y="2019"/>
                  </a:lnTo>
                  <a:lnTo>
                    <a:pt x="127901" y="7518"/>
                  </a:lnTo>
                  <a:lnTo>
                    <a:pt x="122377" y="15684"/>
                  </a:lnTo>
                  <a:lnTo>
                    <a:pt x="120345" y="25654"/>
                  </a:lnTo>
                  <a:lnTo>
                    <a:pt x="120345" y="59766"/>
                  </a:lnTo>
                  <a:lnTo>
                    <a:pt x="102793" y="59766"/>
                  </a:lnTo>
                  <a:lnTo>
                    <a:pt x="93408" y="61988"/>
                  </a:lnTo>
                  <a:lnTo>
                    <a:pt x="85725" y="67271"/>
                  </a:lnTo>
                  <a:lnTo>
                    <a:pt x="80416" y="74942"/>
                  </a:lnTo>
                  <a:lnTo>
                    <a:pt x="78193" y="84277"/>
                  </a:lnTo>
                  <a:lnTo>
                    <a:pt x="79756" y="94361"/>
                  </a:lnTo>
                  <a:lnTo>
                    <a:pt x="84912" y="102768"/>
                  </a:lnTo>
                  <a:lnTo>
                    <a:pt x="92862" y="108648"/>
                  </a:lnTo>
                  <a:lnTo>
                    <a:pt x="102793" y="111125"/>
                  </a:lnTo>
                  <a:lnTo>
                    <a:pt x="120345" y="111125"/>
                  </a:lnTo>
                  <a:lnTo>
                    <a:pt x="120345" y="166001"/>
                  </a:lnTo>
                  <a:lnTo>
                    <a:pt x="127825" y="204609"/>
                  </a:lnTo>
                  <a:lnTo>
                    <a:pt x="168808" y="250494"/>
                  </a:lnTo>
                  <a:lnTo>
                    <a:pt x="194284" y="260540"/>
                  </a:lnTo>
                  <a:lnTo>
                    <a:pt x="196596" y="260540"/>
                  </a:lnTo>
                  <a:lnTo>
                    <a:pt x="204965" y="259168"/>
                  </a:lnTo>
                  <a:lnTo>
                    <a:pt x="212153" y="255371"/>
                  </a:lnTo>
                  <a:lnTo>
                    <a:pt x="217805" y="249529"/>
                  </a:lnTo>
                  <a:lnTo>
                    <a:pt x="221399" y="242036"/>
                  </a:lnTo>
                  <a:lnTo>
                    <a:pt x="222262" y="231863"/>
                  </a:lnTo>
                  <a:close/>
                </a:path>
              </a:pathLst>
            </a:custGeom>
            <a:solidFill>
              <a:srgbClr val="223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1508988" y="6324799"/>
            <a:ext cx="431165" cy="200660"/>
            <a:chOff x="11508988" y="6324799"/>
            <a:chExt cx="431165" cy="2006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48311" y="6324799"/>
              <a:ext cx="191706" cy="2004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08988" y="6324926"/>
              <a:ext cx="201794" cy="199349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10702443" y="6264745"/>
            <a:ext cx="299085" cy="354965"/>
          </a:xfrm>
          <a:custGeom>
            <a:avLst/>
            <a:gdLst/>
            <a:ahLst/>
            <a:cxnLst/>
            <a:rect l="l" t="t" r="r" b="b"/>
            <a:pathLst>
              <a:path w="299084" h="354965">
                <a:moveTo>
                  <a:pt x="153747" y="354367"/>
                </a:moveTo>
                <a:lnTo>
                  <a:pt x="99399" y="341736"/>
                </a:lnTo>
                <a:lnTo>
                  <a:pt x="69920" y="294534"/>
                </a:lnTo>
                <a:lnTo>
                  <a:pt x="68742" y="283055"/>
                </a:lnTo>
                <a:lnTo>
                  <a:pt x="68829" y="277271"/>
                </a:lnTo>
                <a:lnTo>
                  <a:pt x="68829" y="236006"/>
                </a:lnTo>
                <a:lnTo>
                  <a:pt x="68676" y="235158"/>
                </a:lnTo>
                <a:lnTo>
                  <a:pt x="68676" y="51397"/>
                </a:lnTo>
                <a:lnTo>
                  <a:pt x="24602" y="51397"/>
                </a:lnTo>
                <a:lnTo>
                  <a:pt x="15217" y="49177"/>
                </a:lnTo>
                <a:lnTo>
                  <a:pt x="7528" y="43891"/>
                </a:lnTo>
                <a:lnTo>
                  <a:pt x="2226" y="36232"/>
                </a:lnTo>
                <a:lnTo>
                  <a:pt x="0" y="26894"/>
                </a:lnTo>
                <a:lnTo>
                  <a:pt x="1566" y="16810"/>
                </a:lnTo>
                <a:lnTo>
                  <a:pt x="6718" y="8397"/>
                </a:lnTo>
                <a:lnTo>
                  <a:pt x="14661" y="2520"/>
                </a:lnTo>
                <a:lnTo>
                  <a:pt x="24602" y="43"/>
                </a:lnTo>
                <a:lnTo>
                  <a:pt x="170578" y="43"/>
                </a:lnTo>
                <a:lnTo>
                  <a:pt x="171364" y="0"/>
                </a:lnTo>
                <a:lnTo>
                  <a:pt x="197538" y="26894"/>
                </a:lnTo>
                <a:lnTo>
                  <a:pt x="195050" y="36795"/>
                </a:lnTo>
                <a:lnTo>
                  <a:pt x="189149" y="44706"/>
                </a:lnTo>
                <a:lnTo>
                  <a:pt x="180703" y="49837"/>
                </a:lnTo>
                <a:lnTo>
                  <a:pt x="170578" y="51397"/>
                </a:lnTo>
                <a:lnTo>
                  <a:pt x="120326" y="51397"/>
                </a:lnTo>
                <a:lnTo>
                  <a:pt x="120326" y="233810"/>
                </a:lnTo>
                <a:lnTo>
                  <a:pt x="120478" y="234832"/>
                </a:lnTo>
                <a:lnTo>
                  <a:pt x="120544" y="235875"/>
                </a:lnTo>
                <a:lnTo>
                  <a:pt x="120544" y="284250"/>
                </a:lnTo>
                <a:lnTo>
                  <a:pt x="122431" y="291780"/>
                </a:lnTo>
                <a:lnTo>
                  <a:pt x="126749" y="297964"/>
                </a:lnTo>
                <a:lnTo>
                  <a:pt x="132958" y="302265"/>
                </a:lnTo>
                <a:lnTo>
                  <a:pt x="140518" y="304144"/>
                </a:lnTo>
                <a:lnTo>
                  <a:pt x="148914" y="302986"/>
                </a:lnTo>
                <a:lnTo>
                  <a:pt x="155968" y="298861"/>
                </a:lnTo>
                <a:lnTo>
                  <a:pt x="160951" y="292404"/>
                </a:lnTo>
                <a:lnTo>
                  <a:pt x="163134" y="284250"/>
                </a:lnTo>
                <a:lnTo>
                  <a:pt x="163265" y="281946"/>
                </a:lnTo>
                <a:lnTo>
                  <a:pt x="163265" y="163432"/>
                </a:lnTo>
                <a:lnTo>
                  <a:pt x="171558" y="123075"/>
                </a:lnTo>
                <a:lnTo>
                  <a:pt x="193968" y="90157"/>
                </a:lnTo>
                <a:lnTo>
                  <a:pt x="227135" y="68010"/>
                </a:lnTo>
                <a:lnTo>
                  <a:pt x="267699" y="59963"/>
                </a:lnTo>
                <a:lnTo>
                  <a:pt x="272763" y="59963"/>
                </a:lnTo>
                <a:lnTo>
                  <a:pt x="272741" y="60094"/>
                </a:lnTo>
                <a:lnTo>
                  <a:pt x="272960" y="60094"/>
                </a:lnTo>
                <a:lnTo>
                  <a:pt x="282994" y="62144"/>
                </a:lnTo>
                <a:lnTo>
                  <a:pt x="291168" y="67676"/>
                </a:lnTo>
                <a:lnTo>
                  <a:pt x="296662" y="75858"/>
                </a:lnTo>
                <a:lnTo>
                  <a:pt x="298653" y="85857"/>
                </a:lnTo>
                <a:lnTo>
                  <a:pt x="296595" y="95852"/>
                </a:lnTo>
                <a:lnTo>
                  <a:pt x="291040" y="103993"/>
                </a:lnTo>
                <a:lnTo>
                  <a:pt x="282825" y="109464"/>
                </a:lnTo>
                <a:lnTo>
                  <a:pt x="272785" y="111447"/>
                </a:lnTo>
                <a:lnTo>
                  <a:pt x="267895" y="111447"/>
                </a:lnTo>
                <a:lnTo>
                  <a:pt x="247360" y="115566"/>
                </a:lnTo>
                <a:lnTo>
                  <a:pt x="230566" y="126805"/>
                </a:lnTo>
                <a:lnTo>
                  <a:pt x="219208" y="143486"/>
                </a:lnTo>
                <a:lnTo>
                  <a:pt x="214980" y="163932"/>
                </a:lnTo>
                <a:lnTo>
                  <a:pt x="214980" y="234419"/>
                </a:lnTo>
                <a:lnTo>
                  <a:pt x="215023" y="235201"/>
                </a:lnTo>
                <a:lnTo>
                  <a:pt x="214980" y="236745"/>
                </a:lnTo>
                <a:lnTo>
                  <a:pt x="214980" y="276271"/>
                </a:lnTo>
                <a:lnTo>
                  <a:pt x="215067" y="282511"/>
                </a:lnTo>
                <a:lnTo>
                  <a:pt x="214674" y="288729"/>
                </a:lnTo>
                <a:lnTo>
                  <a:pt x="213757" y="294904"/>
                </a:lnTo>
                <a:lnTo>
                  <a:pt x="206496" y="316364"/>
                </a:lnTo>
                <a:lnTo>
                  <a:pt x="193305" y="334191"/>
                </a:lnTo>
                <a:lnTo>
                  <a:pt x="175338" y="347241"/>
                </a:lnTo>
                <a:lnTo>
                  <a:pt x="153747" y="354367"/>
                </a:lnTo>
                <a:close/>
              </a:path>
            </a:pathLst>
          </a:custGeom>
          <a:solidFill>
            <a:srgbClr val="223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757644"/>
            <a:ext cx="12192000" cy="10035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3108" y="52476"/>
            <a:ext cx="85242" cy="790575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640715" y="360215"/>
            <a:ext cx="223456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50" dirty="0">
                <a:latin typeface="Poppins" panose="00000500000000000000" pitchFamily="2" charset="0"/>
                <a:cs typeface="Poppins" panose="00000500000000000000" pitchFamily="2" charset="0"/>
              </a:rPr>
              <a:t>Materials</a:t>
            </a:r>
            <a:endParaRPr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79100" y="847725"/>
            <a:ext cx="5168421" cy="54818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120" y="52451"/>
            <a:ext cx="85242" cy="79057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61899" y="250647"/>
            <a:ext cx="11468201" cy="598753"/>
          </a:xfrm>
          <a:prstGeom prst="rect">
            <a:avLst/>
          </a:prstGeom>
        </p:spPr>
        <p:txBody>
          <a:bodyPr vert="horz" wrap="square" lIns="0" tIns="74802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95"/>
              </a:spcBef>
            </a:pPr>
            <a:r>
              <a:rPr spc="65" dirty="0">
                <a:latin typeface="Poppins" panose="00000500000000000000" pitchFamily="2" charset="0"/>
                <a:cs typeface="Poppins" panose="00000500000000000000" pitchFamily="2" charset="0"/>
              </a:rPr>
              <a:t>MoldJet’s</a:t>
            </a:r>
            <a:r>
              <a:rPr spc="-28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35" dirty="0">
                <a:latin typeface="Poppins" panose="00000500000000000000" pitchFamily="2" charset="0"/>
                <a:cs typeface="Poppins" panose="00000500000000000000" pitchFamily="2" charset="0"/>
              </a:rPr>
              <a:t>High</a:t>
            </a:r>
            <a:r>
              <a:rPr spc="-27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dirty="0">
                <a:latin typeface="Poppins" panose="00000500000000000000" pitchFamily="2" charset="0"/>
                <a:cs typeface="Poppins" panose="00000500000000000000" pitchFamily="2" charset="0"/>
              </a:rPr>
              <a:t>Industrial</a:t>
            </a:r>
            <a:r>
              <a:rPr spc="-28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-105" dirty="0">
                <a:latin typeface="Poppins" panose="00000500000000000000" pitchFamily="2" charset="0"/>
                <a:cs typeface="Poppins" panose="00000500000000000000" pitchFamily="2" charset="0"/>
              </a:rPr>
              <a:t>Fit</a:t>
            </a:r>
            <a:r>
              <a:rPr spc="-31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695" dirty="0">
                <a:latin typeface="Poppins" panose="00000500000000000000" pitchFamily="2" charset="0"/>
                <a:cs typeface="Poppins" panose="00000500000000000000" pitchFamily="2" charset="0"/>
              </a:rPr>
              <a:t>–</a:t>
            </a:r>
            <a:r>
              <a:rPr spc="-26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pc="100" dirty="0">
                <a:latin typeface="Poppins" panose="00000500000000000000" pitchFamily="2" charset="0"/>
                <a:cs typeface="Poppins" panose="00000500000000000000" pitchFamily="2" charset="0"/>
              </a:rPr>
              <a:t>Segments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30888" y="6590486"/>
            <a:ext cx="183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60" dirty="0">
                <a:solidFill>
                  <a:srgbClr val="FFFFFF"/>
                </a:solidFill>
                <a:latin typeface="Arial Black"/>
                <a:cs typeface="Arial Black"/>
              </a:rPr>
              <a:t>10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0411" y="1172336"/>
            <a:ext cx="14992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solidFill>
                  <a:srgbClr val="223B44"/>
                </a:solidFill>
                <a:latin typeface="Arial Black"/>
                <a:cs typeface="Arial Black"/>
              </a:rPr>
              <a:t>Primary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83090" y="1354328"/>
            <a:ext cx="2001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solidFill>
                  <a:srgbClr val="223B44"/>
                </a:solidFill>
                <a:latin typeface="Arial Black"/>
                <a:cs typeface="Arial Black"/>
              </a:rPr>
              <a:t>Secondary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181338" y="1348232"/>
            <a:ext cx="0" cy="4773930"/>
          </a:xfrm>
          <a:custGeom>
            <a:avLst/>
            <a:gdLst/>
            <a:ahLst/>
            <a:cxnLst/>
            <a:rect l="l" t="t" r="r" b="b"/>
            <a:pathLst>
              <a:path h="4773930">
                <a:moveTo>
                  <a:pt x="0" y="0"/>
                </a:moveTo>
                <a:lnTo>
                  <a:pt x="0" y="4773714"/>
                </a:lnTo>
              </a:path>
            </a:pathLst>
          </a:custGeom>
          <a:ln w="19050">
            <a:solidFill>
              <a:srgbClr val="33AA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6887999" y="1875917"/>
            <a:ext cx="2063750" cy="3709035"/>
            <a:chOff x="6887999" y="1875917"/>
            <a:chExt cx="2063750" cy="370903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87999" y="2318100"/>
              <a:ext cx="2063601" cy="268486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996937" y="1885442"/>
              <a:ext cx="1807845" cy="3689985"/>
            </a:xfrm>
            <a:custGeom>
              <a:avLst/>
              <a:gdLst/>
              <a:ahLst/>
              <a:cxnLst/>
              <a:rect l="l" t="t" r="r" b="b"/>
              <a:pathLst>
                <a:path w="1807845" h="3689985">
                  <a:moveTo>
                    <a:pt x="0" y="301371"/>
                  </a:moveTo>
                  <a:lnTo>
                    <a:pt x="3942" y="252473"/>
                  </a:lnTo>
                  <a:lnTo>
                    <a:pt x="15357" y="206093"/>
                  </a:lnTo>
                  <a:lnTo>
                    <a:pt x="33624" y="162849"/>
                  </a:lnTo>
                  <a:lnTo>
                    <a:pt x="58123" y="123361"/>
                  </a:lnTo>
                  <a:lnTo>
                    <a:pt x="88233" y="88249"/>
                  </a:lnTo>
                  <a:lnTo>
                    <a:pt x="123334" y="58131"/>
                  </a:lnTo>
                  <a:lnTo>
                    <a:pt x="162806" y="33628"/>
                  </a:lnTo>
                  <a:lnTo>
                    <a:pt x="206028" y="15358"/>
                  </a:lnTo>
                  <a:lnTo>
                    <a:pt x="252381" y="3942"/>
                  </a:lnTo>
                  <a:lnTo>
                    <a:pt x="301244" y="0"/>
                  </a:lnTo>
                  <a:lnTo>
                    <a:pt x="1506474" y="0"/>
                  </a:lnTo>
                  <a:lnTo>
                    <a:pt x="1555340" y="3942"/>
                  </a:lnTo>
                  <a:lnTo>
                    <a:pt x="1601702" y="15358"/>
                  </a:lnTo>
                  <a:lnTo>
                    <a:pt x="1644939" y="33628"/>
                  </a:lnTo>
                  <a:lnTo>
                    <a:pt x="1684428" y="58131"/>
                  </a:lnTo>
                  <a:lnTo>
                    <a:pt x="1719548" y="88249"/>
                  </a:lnTo>
                  <a:lnTo>
                    <a:pt x="1749676" y="123361"/>
                  </a:lnTo>
                  <a:lnTo>
                    <a:pt x="1774192" y="162849"/>
                  </a:lnTo>
                  <a:lnTo>
                    <a:pt x="1792473" y="206093"/>
                  </a:lnTo>
                  <a:lnTo>
                    <a:pt x="1803898" y="252473"/>
                  </a:lnTo>
                  <a:lnTo>
                    <a:pt x="1807845" y="301371"/>
                  </a:lnTo>
                  <a:lnTo>
                    <a:pt x="1807845" y="3388487"/>
                  </a:lnTo>
                  <a:lnTo>
                    <a:pt x="1803898" y="3437349"/>
                  </a:lnTo>
                  <a:lnTo>
                    <a:pt x="1792473" y="3483702"/>
                  </a:lnTo>
                  <a:lnTo>
                    <a:pt x="1774192" y="3526924"/>
                  </a:lnTo>
                  <a:lnTo>
                    <a:pt x="1749676" y="3566396"/>
                  </a:lnTo>
                  <a:lnTo>
                    <a:pt x="1719548" y="3601497"/>
                  </a:lnTo>
                  <a:lnTo>
                    <a:pt x="1684428" y="3631607"/>
                  </a:lnTo>
                  <a:lnTo>
                    <a:pt x="1644939" y="3656106"/>
                  </a:lnTo>
                  <a:lnTo>
                    <a:pt x="1601702" y="3674373"/>
                  </a:lnTo>
                  <a:lnTo>
                    <a:pt x="1555340" y="3685788"/>
                  </a:lnTo>
                  <a:lnTo>
                    <a:pt x="1506474" y="3689731"/>
                  </a:lnTo>
                  <a:lnTo>
                    <a:pt x="301244" y="3689731"/>
                  </a:lnTo>
                  <a:lnTo>
                    <a:pt x="252381" y="3685788"/>
                  </a:lnTo>
                  <a:lnTo>
                    <a:pt x="206028" y="3674373"/>
                  </a:lnTo>
                  <a:lnTo>
                    <a:pt x="162806" y="3656106"/>
                  </a:lnTo>
                  <a:lnTo>
                    <a:pt x="123334" y="3631607"/>
                  </a:lnTo>
                  <a:lnTo>
                    <a:pt x="88233" y="3601497"/>
                  </a:lnTo>
                  <a:lnTo>
                    <a:pt x="58123" y="3566396"/>
                  </a:lnTo>
                  <a:lnTo>
                    <a:pt x="33624" y="3526924"/>
                  </a:lnTo>
                  <a:lnTo>
                    <a:pt x="15357" y="3483702"/>
                  </a:lnTo>
                  <a:lnTo>
                    <a:pt x="3942" y="3437349"/>
                  </a:lnTo>
                  <a:lnTo>
                    <a:pt x="0" y="3388487"/>
                  </a:lnTo>
                  <a:lnTo>
                    <a:pt x="0" y="301371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9449561" y="1886076"/>
            <a:ext cx="2016125" cy="1560830"/>
            <a:chOff x="9449561" y="1886076"/>
            <a:chExt cx="2016125" cy="156083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59086" y="1895601"/>
              <a:ext cx="1996567" cy="15412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459086" y="1895601"/>
              <a:ext cx="1997075" cy="1541780"/>
            </a:xfrm>
            <a:custGeom>
              <a:avLst/>
              <a:gdLst/>
              <a:ahLst/>
              <a:cxnLst/>
              <a:rect l="l" t="t" r="r" b="b"/>
              <a:pathLst>
                <a:path w="1997075" h="1541779">
                  <a:moveTo>
                    <a:pt x="0" y="256921"/>
                  </a:moveTo>
                  <a:lnTo>
                    <a:pt x="4140" y="210748"/>
                  </a:lnTo>
                  <a:lnTo>
                    <a:pt x="16077" y="167286"/>
                  </a:lnTo>
                  <a:lnTo>
                    <a:pt x="35084" y="127263"/>
                  </a:lnTo>
                  <a:lnTo>
                    <a:pt x="60435" y="91404"/>
                  </a:lnTo>
                  <a:lnTo>
                    <a:pt x="91404" y="60435"/>
                  </a:lnTo>
                  <a:lnTo>
                    <a:pt x="127263" y="35084"/>
                  </a:lnTo>
                  <a:lnTo>
                    <a:pt x="167286" y="16077"/>
                  </a:lnTo>
                  <a:lnTo>
                    <a:pt x="210748" y="4140"/>
                  </a:lnTo>
                  <a:lnTo>
                    <a:pt x="256921" y="0"/>
                  </a:lnTo>
                  <a:lnTo>
                    <a:pt x="1739773" y="0"/>
                  </a:lnTo>
                  <a:lnTo>
                    <a:pt x="1785941" y="4140"/>
                  </a:lnTo>
                  <a:lnTo>
                    <a:pt x="1829391" y="16077"/>
                  </a:lnTo>
                  <a:lnTo>
                    <a:pt x="1869397" y="35084"/>
                  </a:lnTo>
                  <a:lnTo>
                    <a:pt x="1905236" y="60435"/>
                  </a:lnTo>
                  <a:lnTo>
                    <a:pt x="1936183" y="91404"/>
                  </a:lnTo>
                  <a:lnTo>
                    <a:pt x="1961515" y="127263"/>
                  </a:lnTo>
                  <a:lnTo>
                    <a:pt x="1980505" y="167286"/>
                  </a:lnTo>
                  <a:lnTo>
                    <a:pt x="1992430" y="210748"/>
                  </a:lnTo>
                  <a:lnTo>
                    <a:pt x="1996567" y="256921"/>
                  </a:lnTo>
                  <a:lnTo>
                    <a:pt x="1996567" y="1284478"/>
                  </a:lnTo>
                  <a:lnTo>
                    <a:pt x="1992430" y="1330646"/>
                  </a:lnTo>
                  <a:lnTo>
                    <a:pt x="1980505" y="1374096"/>
                  </a:lnTo>
                  <a:lnTo>
                    <a:pt x="1961515" y="1414102"/>
                  </a:lnTo>
                  <a:lnTo>
                    <a:pt x="1936183" y="1449941"/>
                  </a:lnTo>
                  <a:lnTo>
                    <a:pt x="1905236" y="1480888"/>
                  </a:lnTo>
                  <a:lnTo>
                    <a:pt x="1869397" y="1506220"/>
                  </a:lnTo>
                  <a:lnTo>
                    <a:pt x="1829391" y="1525210"/>
                  </a:lnTo>
                  <a:lnTo>
                    <a:pt x="1785941" y="1537135"/>
                  </a:lnTo>
                  <a:lnTo>
                    <a:pt x="1739773" y="1541272"/>
                  </a:lnTo>
                  <a:lnTo>
                    <a:pt x="256921" y="1541272"/>
                  </a:lnTo>
                  <a:lnTo>
                    <a:pt x="210748" y="1537135"/>
                  </a:lnTo>
                  <a:lnTo>
                    <a:pt x="167286" y="1525210"/>
                  </a:lnTo>
                  <a:lnTo>
                    <a:pt x="127263" y="1506220"/>
                  </a:lnTo>
                  <a:lnTo>
                    <a:pt x="91404" y="1480888"/>
                  </a:lnTo>
                  <a:lnTo>
                    <a:pt x="60435" y="1449941"/>
                  </a:lnTo>
                  <a:lnTo>
                    <a:pt x="35084" y="1414102"/>
                  </a:lnTo>
                  <a:lnTo>
                    <a:pt x="16077" y="1374096"/>
                  </a:lnTo>
                  <a:lnTo>
                    <a:pt x="4140" y="1330646"/>
                  </a:lnTo>
                  <a:lnTo>
                    <a:pt x="0" y="1284478"/>
                  </a:lnTo>
                  <a:lnTo>
                    <a:pt x="0" y="256921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9487916" y="3876421"/>
            <a:ext cx="2016125" cy="1730375"/>
            <a:chOff x="9487916" y="3876421"/>
            <a:chExt cx="2016125" cy="173037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97441" y="3885971"/>
              <a:ext cx="1996566" cy="171107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497441" y="3885946"/>
              <a:ext cx="1997075" cy="1711325"/>
            </a:xfrm>
            <a:custGeom>
              <a:avLst/>
              <a:gdLst/>
              <a:ahLst/>
              <a:cxnLst/>
              <a:rect l="l" t="t" r="r" b="b"/>
              <a:pathLst>
                <a:path w="1997075" h="1711325">
                  <a:moveTo>
                    <a:pt x="0" y="285241"/>
                  </a:moveTo>
                  <a:lnTo>
                    <a:pt x="3734" y="238956"/>
                  </a:lnTo>
                  <a:lnTo>
                    <a:pt x="14547" y="195055"/>
                  </a:lnTo>
                  <a:lnTo>
                    <a:pt x="31848" y="154125"/>
                  </a:lnTo>
                  <a:lnTo>
                    <a:pt x="55050" y="116750"/>
                  </a:lnTo>
                  <a:lnTo>
                    <a:pt x="83566" y="83518"/>
                  </a:lnTo>
                  <a:lnTo>
                    <a:pt x="116805" y="55014"/>
                  </a:lnTo>
                  <a:lnTo>
                    <a:pt x="154181" y="31824"/>
                  </a:lnTo>
                  <a:lnTo>
                    <a:pt x="195104" y="14534"/>
                  </a:lnTo>
                  <a:lnTo>
                    <a:pt x="238987" y="3731"/>
                  </a:lnTo>
                  <a:lnTo>
                    <a:pt x="285242" y="0"/>
                  </a:lnTo>
                  <a:lnTo>
                    <a:pt x="1711452" y="0"/>
                  </a:lnTo>
                  <a:lnTo>
                    <a:pt x="1757702" y="3731"/>
                  </a:lnTo>
                  <a:lnTo>
                    <a:pt x="1801576" y="14534"/>
                  </a:lnTo>
                  <a:lnTo>
                    <a:pt x="1842485" y="31824"/>
                  </a:lnTo>
                  <a:lnTo>
                    <a:pt x="1879843" y="55014"/>
                  </a:lnTo>
                  <a:lnTo>
                    <a:pt x="1913064" y="83518"/>
                  </a:lnTo>
                  <a:lnTo>
                    <a:pt x="1941560" y="116750"/>
                  </a:lnTo>
                  <a:lnTo>
                    <a:pt x="1964745" y="154125"/>
                  </a:lnTo>
                  <a:lnTo>
                    <a:pt x="1982033" y="195055"/>
                  </a:lnTo>
                  <a:lnTo>
                    <a:pt x="1992835" y="238956"/>
                  </a:lnTo>
                  <a:lnTo>
                    <a:pt x="1996567" y="285241"/>
                  </a:lnTo>
                  <a:lnTo>
                    <a:pt x="1996567" y="1425955"/>
                  </a:lnTo>
                  <a:lnTo>
                    <a:pt x="1992835" y="1472207"/>
                  </a:lnTo>
                  <a:lnTo>
                    <a:pt x="1982033" y="1516082"/>
                  </a:lnTo>
                  <a:lnTo>
                    <a:pt x="1964745" y="1556995"/>
                  </a:lnTo>
                  <a:lnTo>
                    <a:pt x="1941560" y="1594356"/>
                  </a:lnTo>
                  <a:lnTo>
                    <a:pt x="1913064" y="1627581"/>
                  </a:lnTo>
                  <a:lnTo>
                    <a:pt x="1879843" y="1656081"/>
                  </a:lnTo>
                  <a:lnTo>
                    <a:pt x="1842485" y="1679269"/>
                  </a:lnTo>
                  <a:lnTo>
                    <a:pt x="1801576" y="1696559"/>
                  </a:lnTo>
                  <a:lnTo>
                    <a:pt x="1757702" y="1707364"/>
                  </a:lnTo>
                  <a:lnTo>
                    <a:pt x="1711452" y="1711096"/>
                  </a:lnTo>
                  <a:lnTo>
                    <a:pt x="285242" y="1711096"/>
                  </a:lnTo>
                  <a:lnTo>
                    <a:pt x="238987" y="1707364"/>
                  </a:lnTo>
                  <a:lnTo>
                    <a:pt x="195104" y="1696559"/>
                  </a:lnTo>
                  <a:lnTo>
                    <a:pt x="154181" y="1679269"/>
                  </a:lnTo>
                  <a:lnTo>
                    <a:pt x="116805" y="1656081"/>
                  </a:lnTo>
                  <a:lnTo>
                    <a:pt x="83565" y="1627581"/>
                  </a:lnTo>
                  <a:lnTo>
                    <a:pt x="55050" y="1594356"/>
                  </a:lnTo>
                  <a:lnTo>
                    <a:pt x="31848" y="1556995"/>
                  </a:lnTo>
                  <a:lnTo>
                    <a:pt x="14547" y="1516082"/>
                  </a:lnTo>
                  <a:lnTo>
                    <a:pt x="3734" y="1472207"/>
                  </a:lnTo>
                  <a:lnTo>
                    <a:pt x="0" y="1425955"/>
                  </a:lnTo>
                  <a:lnTo>
                    <a:pt x="0" y="285241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38327" y="5778194"/>
            <a:ext cx="76200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Tooling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53664" y="5731255"/>
            <a:ext cx="118046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Research</a:t>
            </a:r>
            <a:r>
              <a:rPr sz="1400" spc="-3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1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1280">
              <a:lnSpc>
                <a:spcPct val="100000"/>
              </a:lnSpc>
              <a:spcBef>
                <a:spcPts val="15"/>
              </a:spcBef>
            </a:pPr>
            <a:r>
              <a:rPr sz="14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Education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31689" y="5741314"/>
            <a:ext cx="80899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Fashion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22006" y="5739790"/>
            <a:ext cx="1123950" cy="44204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34925">
              <a:lnSpc>
                <a:spcPct val="100600"/>
              </a:lnSpc>
              <a:spcBef>
                <a:spcPts val="85"/>
              </a:spcBef>
            </a:pPr>
            <a:r>
              <a:rPr sz="14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Defense</a:t>
            </a:r>
            <a:r>
              <a:rPr sz="1400" spc="1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400" spc="1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</a:t>
            </a:r>
            <a:r>
              <a:rPr sz="1400" spc="4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Aerospace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272521" y="3506215"/>
            <a:ext cx="37274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EVs</a:t>
            </a:r>
            <a:endParaRPr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85322" y="5712053"/>
            <a:ext cx="112394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spc="4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Medical</a:t>
            </a:r>
            <a:endParaRPr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0485" algn="ctr">
              <a:lnSpc>
                <a:spcPct val="100000"/>
              </a:lnSpc>
              <a:spcBef>
                <a:spcPts val="15"/>
              </a:spcBef>
            </a:pP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Device</a:t>
            </a:r>
            <a:endParaRPr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id="{A0C5844B-CFC3-830C-F3AC-FF3F04240365}"/>
              </a:ext>
            </a:extLst>
          </p:cNvPr>
          <p:cNvSpPr/>
          <p:nvPr/>
        </p:nvSpPr>
        <p:spPr>
          <a:xfrm>
            <a:off x="4709894" y="1872869"/>
            <a:ext cx="1807845" cy="3689985"/>
          </a:xfrm>
          <a:custGeom>
            <a:avLst/>
            <a:gdLst/>
            <a:ahLst/>
            <a:cxnLst/>
            <a:rect l="l" t="t" r="r" b="b"/>
            <a:pathLst>
              <a:path w="1807845" h="3689985">
                <a:moveTo>
                  <a:pt x="0" y="301371"/>
                </a:moveTo>
                <a:lnTo>
                  <a:pt x="3942" y="252473"/>
                </a:lnTo>
                <a:lnTo>
                  <a:pt x="15357" y="206093"/>
                </a:lnTo>
                <a:lnTo>
                  <a:pt x="33624" y="162849"/>
                </a:lnTo>
                <a:lnTo>
                  <a:pt x="58123" y="123361"/>
                </a:lnTo>
                <a:lnTo>
                  <a:pt x="88233" y="88249"/>
                </a:lnTo>
                <a:lnTo>
                  <a:pt x="123334" y="58131"/>
                </a:lnTo>
                <a:lnTo>
                  <a:pt x="162806" y="33628"/>
                </a:lnTo>
                <a:lnTo>
                  <a:pt x="206028" y="15358"/>
                </a:lnTo>
                <a:lnTo>
                  <a:pt x="252381" y="3942"/>
                </a:lnTo>
                <a:lnTo>
                  <a:pt x="301244" y="0"/>
                </a:lnTo>
                <a:lnTo>
                  <a:pt x="1506474" y="0"/>
                </a:lnTo>
                <a:lnTo>
                  <a:pt x="1555340" y="3942"/>
                </a:lnTo>
                <a:lnTo>
                  <a:pt x="1601702" y="15358"/>
                </a:lnTo>
                <a:lnTo>
                  <a:pt x="1644939" y="33628"/>
                </a:lnTo>
                <a:lnTo>
                  <a:pt x="1684428" y="58131"/>
                </a:lnTo>
                <a:lnTo>
                  <a:pt x="1719548" y="88249"/>
                </a:lnTo>
                <a:lnTo>
                  <a:pt x="1749676" y="123361"/>
                </a:lnTo>
                <a:lnTo>
                  <a:pt x="1774192" y="162849"/>
                </a:lnTo>
                <a:lnTo>
                  <a:pt x="1792473" y="206093"/>
                </a:lnTo>
                <a:lnTo>
                  <a:pt x="1803898" y="252473"/>
                </a:lnTo>
                <a:lnTo>
                  <a:pt x="1807845" y="301371"/>
                </a:lnTo>
                <a:lnTo>
                  <a:pt x="1807845" y="3388487"/>
                </a:lnTo>
                <a:lnTo>
                  <a:pt x="1803898" y="3437349"/>
                </a:lnTo>
                <a:lnTo>
                  <a:pt x="1792473" y="3483702"/>
                </a:lnTo>
                <a:lnTo>
                  <a:pt x="1774192" y="3526924"/>
                </a:lnTo>
                <a:lnTo>
                  <a:pt x="1749676" y="3566396"/>
                </a:lnTo>
                <a:lnTo>
                  <a:pt x="1719548" y="3601497"/>
                </a:lnTo>
                <a:lnTo>
                  <a:pt x="1684428" y="3631607"/>
                </a:lnTo>
                <a:lnTo>
                  <a:pt x="1644939" y="3656106"/>
                </a:lnTo>
                <a:lnTo>
                  <a:pt x="1601702" y="3674373"/>
                </a:lnTo>
                <a:lnTo>
                  <a:pt x="1555340" y="3685788"/>
                </a:lnTo>
                <a:lnTo>
                  <a:pt x="1506474" y="3689731"/>
                </a:lnTo>
                <a:lnTo>
                  <a:pt x="301244" y="3689731"/>
                </a:lnTo>
                <a:lnTo>
                  <a:pt x="252381" y="3685788"/>
                </a:lnTo>
                <a:lnTo>
                  <a:pt x="206028" y="3674373"/>
                </a:lnTo>
                <a:lnTo>
                  <a:pt x="162806" y="3656106"/>
                </a:lnTo>
                <a:lnTo>
                  <a:pt x="123334" y="3631607"/>
                </a:lnTo>
                <a:lnTo>
                  <a:pt x="88233" y="3601497"/>
                </a:lnTo>
                <a:lnTo>
                  <a:pt x="58123" y="3566396"/>
                </a:lnTo>
                <a:lnTo>
                  <a:pt x="33624" y="3526924"/>
                </a:lnTo>
                <a:lnTo>
                  <a:pt x="15357" y="3483702"/>
                </a:lnTo>
                <a:lnTo>
                  <a:pt x="3942" y="3437349"/>
                </a:lnTo>
                <a:lnTo>
                  <a:pt x="0" y="3388487"/>
                </a:lnTo>
                <a:lnTo>
                  <a:pt x="0" y="301371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F45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3FA51CE5-83E3-6DA1-3168-65CF319B44AE}"/>
              </a:ext>
            </a:extLst>
          </p:cNvPr>
          <p:cNvSpPr/>
          <p:nvPr/>
        </p:nvSpPr>
        <p:spPr>
          <a:xfrm>
            <a:off x="2373874" y="1875917"/>
            <a:ext cx="1807845" cy="3689985"/>
          </a:xfrm>
          <a:custGeom>
            <a:avLst/>
            <a:gdLst/>
            <a:ahLst/>
            <a:cxnLst/>
            <a:rect l="l" t="t" r="r" b="b"/>
            <a:pathLst>
              <a:path w="1807845" h="3689985">
                <a:moveTo>
                  <a:pt x="0" y="301371"/>
                </a:moveTo>
                <a:lnTo>
                  <a:pt x="3942" y="252473"/>
                </a:lnTo>
                <a:lnTo>
                  <a:pt x="15357" y="206093"/>
                </a:lnTo>
                <a:lnTo>
                  <a:pt x="33624" y="162849"/>
                </a:lnTo>
                <a:lnTo>
                  <a:pt x="58123" y="123361"/>
                </a:lnTo>
                <a:lnTo>
                  <a:pt x="88233" y="88249"/>
                </a:lnTo>
                <a:lnTo>
                  <a:pt x="123334" y="58131"/>
                </a:lnTo>
                <a:lnTo>
                  <a:pt x="162806" y="33628"/>
                </a:lnTo>
                <a:lnTo>
                  <a:pt x="206028" y="15358"/>
                </a:lnTo>
                <a:lnTo>
                  <a:pt x="252381" y="3942"/>
                </a:lnTo>
                <a:lnTo>
                  <a:pt x="301244" y="0"/>
                </a:lnTo>
                <a:lnTo>
                  <a:pt x="1506474" y="0"/>
                </a:lnTo>
                <a:lnTo>
                  <a:pt x="1555340" y="3942"/>
                </a:lnTo>
                <a:lnTo>
                  <a:pt x="1601702" y="15358"/>
                </a:lnTo>
                <a:lnTo>
                  <a:pt x="1644939" y="33628"/>
                </a:lnTo>
                <a:lnTo>
                  <a:pt x="1684428" y="58131"/>
                </a:lnTo>
                <a:lnTo>
                  <a:pt x="1719548" y="88249"/>
                </a:lnTo>
                <a:lnTo>
                  <a:pt x="1749676" y="123361"/>
                </a:lnTo>
                <a:lnTo>
                  <a:pt x="1774192" y="162849"/>
                </a:lnTo>
                <a:lnTo>
                  <a:pt x="1792473" y="206093"/>
                </a:lnTo>
                <a:lnTo>
                  <a:pt x="1803898" y="252473"/>
                </a:lnTo>
                <a:lnTo>
                  <a:pt x="1807845" y="301371"/>
                </a:lnTo>
                <a:lnTo>
                  <a:pt x="1807845" y="3388487"/>
                </a:lnTo>
                <a:lnTo>
                  <a:pt x="1803898" y="3437349"/>
                </a:lnTo>
                <a:lnTo>
                  <a:pt x="1792473" y="3483702"/>
                </a:lnTo>
                <a:lnTo>
                  <a:pt x="1774192" y="3526924"/>
                </a:lnTo>
                <a:lnTo>
                  <a:pt x="1749676" y="3566396"/>
                </a:lnTo>
                <a:lnTo>
                  <a:pt x="1719548" y="3601497"/>
                </a:lnTo>
                <a:lnTo>
                  <a:pt x="1684428" y="3631607"/>
                </a:lnTo>
                <a:lnTo>
                  <a:pt x="1644939" y="3656106"/>
                </a:lnTo>
                <a:lnTo>
                  <a:pt x="1601702" y="3674373"/>
                </a:lnTo>
                <a:lnTo>
                  <a:pt x="1555340" y="3685788"/>
                </a:lnTo>
                <a:lnTo>
                  <a:pt x="1506474" y="3689731"/>
                </a:lnTo>
                <a:lnTo>
                  <a:pt x="301244" y="3689731"/>
                </a:lnTo>
                <a:lnTo>
                  <a:pt x="252381" y="3685788"/>
                </a:lnTo>
                <a:lnTo>
                  <a:pt x="206028" y="3674373"/>
                </a:lnTo>
                <a:lnTo>
                  <a:pt x="162806" y="3656106"/>
                </a:lnTo>
                <a:lnTo>
                  <a:pt x="123334" y="3631607"/>
                </a:lnTo>
                <a:lnTo>
                  <a:pt x="88233" y="3601497"/>
                </a:lnTo>
                <a:lnTo>
                  <a:pt x="58123" y="3566396"/>
                </a:lnTo>
                <a:lnTo>
                  <a:pt x="33624" y="3526924"/>
                </a:lnTo>
                <a:lnTo>
                  <a:pt x="15357" y="3483702"/>
                </a:lnTo>
                <a:lnTo>
                  <a:pt x="3942" y="3437349"/>
                </a:lnTo>
                <a:lnTo>
                  <a:pt x="0" y="3388487"/>
                </a:lnTo>
                <a:lnTo>
                  <a:pt x="0" y="301371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F45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6">
            <a:extLst>
              <a:ext uri="{FF2B5EF4-FFF2-40B4-BE49-F238E27FC236}">
                <a16:creationId xmlns:a16="http://schemas.microsoft.com/office/drawing/2014/main" id="{09918267-B051-861E-9311-E6139640AA77}"/>
              </a:ext>
            </a:extLst>
          </p:cNvPr>
          <p:cNvSpPr/>
          <p:nvPr/>
        </p:nvSpPr>
        <p:spPr>
          <a:xfrm>
            <a:off x="206884" y="1895601"/>
            <a:ext cx="1807845" cy="3689985"/>
          </a:xfrm>
          <a:custGeom>
            <a:avLst/>
            <a:gdLst/>
            <a:ahLst/>
            <a:cxnLst/>
            <a:rect l="l" t="t" r="r" b="b"/>
            <a:pathLst>
              <a:path w="1807845" h="3689985">
                <a:moveTo>
                  <a:pt x="0" y="301371"/>
                </a:moveTo>
                <a:lnTo>
                  <a:pt x="3942" y="252473"/>
                </a:lnTo>
                <a:lnTo>
                  <a:pt x="15357" y="206093"/>
                </a:lnTo>
                <a:lnTo>
                  <a:pt x="33624" y="162849"/>
                </a:lnTo>
                <a:lnTo>
                  <a:pt x="58123" y="123361"/>
                </a:lnTo>
                <a:lnTo>
                  <a:pt x="88233" y="88249"/>
                </a:lnTo>
                <a:lnTo>
                  <a:pt x="123334" y="58131"/>
                </a:lnTo>
                <a:lnTo>
                  <a:pt x="162806" y="33628"/>
                </a:lnTo>
                <a:lnTo>
                  <a:pt x="206028" y="15358"/>
                </a:lnTo>
                <a:lnTo>
                  <a:pt x="252381" y="3942"/>
                </a:lnTo>
                <a:lnTo>
                  <a:pt x="301244" y="0"/>
                </a:lnTo>
                <a:lnTo>
                  <a:pt x="1506474" y="0"/>
                </a:lnTo>
                <a:lnTo>
                  <a:pt x="1555340" y="3942"/>
                </a:lnTo>
                <a:lnTo>
                  <a:pt x="1601702" y="15358"/>
                </a:lnTo>
                <a:lnTo>
                  <a:pt x="1644939" y="33628"/>
                </a:lnTo>
                <a:lnTo>
                  <a:pt x="1684428" y="58131"/>
                </a:lnTo>
                <a:lnTo>
                  <a:pt x="1719548" y="88249"/>
                </a:lnTo>
                <a:lnTo>
                  <a:pt x="1749676" y="123361"/>
                </a:lnTo>
                <a:lnTo>
                  <a:pt x="1774192" y="162849"/>
                </a:lnTo>
                <a:lnTo>
                  <a:pt x="1792473" y="206093"/>
                </a:lnTo>
                <a:lnTo>
                  <a:pt x="1803898" y="252473"/>
                </a:lnTo>
                <a:lnTo>
                  <a:pt x="1807845" y="301371"/>
                </a:lnTo>
                <a:lnTo>
                  <a:pt x="1807845" y="3388487"/>
                </a:lnTo>
                <a:lnTo>
                  <a:pt x="1803898" y="3437349"/>
                </a:lnTo>
                <a:lnTo>
                  <a:pt x="1792473" y="3483702"/>
                </a:lnTo>
                <a:lnTo>
                  <a:pt x="1774192" y="3526924"/>
                </a:lnTo>
                <a:lnTo>
                  <a:pt x="1749676" y="3566396"/>
                </a:lnTo>
                <a:lnTo>
                  <a:pt x="1719548" y="3601497"/>
                </a:lnTo>
                <a:lnTo>
                  <a:pt x="1684428" y="3631607"/>
                </a:lnTo>
                <a:lnTo>
                  <a:pt x="1644939" y="3656106"/>
                </a:lnTo>
                <a:lnTo>
                  <a:pt x="1601702" y="3674373"/>
                </a:lnTo>
                <a:lnTo>
                  <a:pt x="1555340" y="3685788"/>
                </a:lnTo>
                <a:lnTo>
                  <a:pt x="1506474" y="3689731"/>
                </a:lnTo>
                <a:lnTo>
                  <a:pt x="301244" y="3689731"/>
                </a:lnTo>
                <a:lnTo>
                  <a:pt x="252381" y="3685788"/>
                </a:lnTo>
                <a:lnTo>
                  <a:pt x="206028" y="3674373"/>
                </a:lnTo>
                <a:lnTo>
                  <a:pt x="162806" y="3656106"/>
                </a:lnTo>
                <a:lnTo>
                  <a:pt x="123334" y="3631607"/>
                </a:lnTo>
                <a:lnTo>
                  <a:pt x="88233" y="3601497"/>
                </a:lnTo>
                <a:lnTo>
                  <a:pt x="58123" y="3566396"/>
                </a:lnTo>
                <a:lnTo>
                  <a:pt x="33624" y="3526924"/>
                </a:lnTo>
                <a:lnTo>
                  <a:pt x="15357" y="3483702"/>
                </a:lnTo>
                <a:lnTo>
                  <a:pt x="3942" y="3437349"/>
                </a:lnTo>
                <a:lnTo>
                  <a:pt x="0" y="3388487"/>
                </a:lnTo>
                <a:lnTo>
                  <a:pt x="0" y="301371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F45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120" y="52451"/>
            <a:ext cx="85242" cy="79057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802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Applications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72035" y="6590486"/>
            <a:ext cx="141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80" dirty="0">
                <a:solidFill>
                  <a:srgbClr val="FFFFFF"/>
                </a:solidFill>
                <a:latin typeface="Arial Black"/>
                <a:cs typeface="Arial Black"/>
              </a:rPr>
              <a:t>11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5018" y="1252982"/>
            <a:ext cx="2347595" cy="1958339"/>
            <a:chOff x="425018" y="1252982"/>
            <a:chExt cx="2347595" cy="195833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543" y="1262507"/>
              <a:ext cx="2328164" cy="19392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34543" y="1262507"/>
              <a:ext cx="2328545" cy="1939289"/>
            </a:xfrm>
            <a:custGeom>
              <a:avLst/>
              <a:gdLst/>
              <a:ahLst/>
              <a:cxnLst/>
              <a:rect l="l" t="t" r="r" b="b"/>
              <a:pathLst>
                <a:path w="2328545" h="1939289">
                  <a:moveTo>
                    <a:pt x="0" y="323214"/>
                  </a:moveTo>
                  <a:lnTo>
                    <a:pt x="3504" y="275440"/>
                  </a:lnTo>
                  <a:lnTo>
                    <a:pt x="13685" y="229846"/>
                  </a:lnTo>
                  <a:lnTo>
                    <a:pt x="30041" y="186931"/>
                  </a:lnTo>
                  <a:lnTo>
                    <a:pt x="52074" y="147196"/>
                  </a:lnTo>
                  <a:lnTo>
                    <a:pt x="79281" y="111139"/>
                  </a:lnTo>
                  <a:lnTo>
                    <a:pt x="111165" y="79260"/>
                  </a:lnTo>
                  <a:lnTo>
                    <a:pt x="147224" y="52057"/>
                  </a:lnTo>
                  <a:lnTo>
                    <a:pt x="186959" y="30031"/>
                  </a:lnTo>
                  <a:lnTo>
                    <a:pt x="229869" y="13680"/>
                  </a:lnTo>
                  <a:lnTo>
                    <a:pt x="275454" y="3503"/>
                  </a:lnTo>
                  <a:lnTo>
                    <a:pt x="323215" y="0"/>
                  </a:lnTo>
                  <a:lnTo>
                    <a:pt x="2004999" y="0"/>
                  </a:lnTo>
                  <a:lnTo>
                    <a:pt x="2052745" y="3503"/>
                  </a:lnTo>
                  <a:lnTo>
                    <a:pt x="2098322" y="13680"/>
                  </a:lnTo>
                  <a:lnTo>
                    <a:pt x="2141228" y="30031"/>
                  </a:lnTo>
                  <a:lnTo>
                    <a:pt x="2180962" y="52057"/>
                  </a:lnTo>
                  <a:lnTo>
                    <a:pt x="2217023" y="79260"/>
                  </a:lnTo>
                  <a:lnTo>
                    <a:pt x="2248911" y="111139"/>
                  </a:lnTo>
                  <a:lnTo>
                    <a:pt x="2276124" y="147196"/>
                  </a:lnTo>
                  <a:lnTo>
                    <a:pt x="2298162" y="186931"/>
                  </a:lnTo>
                  <a:lnTo>
                    <a:pt x="2314524" y="229846"/>
                  </a:lnTo>
                  <a:lnTo>
                    <a:pt x="2324708" y="275440"/>
                  </a:lnTo>
                  <a:lnTo>
                    <a:pt x="2328214" y="323214"/>
                  </a:lnTo>
                  <a:lnTo>
                    <a:pt x="2328214" y="1616074"/>
                  </a:lnTo>
                  <a:lnTo>
                    <a:pt x="2324708" y="1663821"/>
                  </a:lnTo>
                  <a:lnTo>
                    <a:pt x="2314524" y="1709397"/>
                  </a:lnTo>
                  <a:lnTo>
                    <a:pt x="2298162" y="1752303"/>
                  </a:lnTo>
                  <a:lnTo>
                    <a:pt x="2276124" y="1792037"/>
                  </a:lnTo>
                  <a:lnTo>
                    <a:pt x="2248911" y="1828098"/>
                  </a:lnTo>
                  <a:lnTo>
                    <a:pt x="2217023" y="1859986"/>
                  </a:lnTo>
                  <a:lnTo>
                    <a:pt x="2180962" y="1887199"/>
                  </a:lnTo>
                  <a:lnTo>
                    <a:pt x="2141228" y="1909237"/>
                  </a:lnTo>
                  <a:lnTo>
                    <a:pt x="2098322" y="1925599"/>
                  </a:lnTo>
                  <a:lnTo>
                    <a:pt x="2052745" y="1935783"/>
                  </a:lnTo>
                  <a:lnTo>
                    <a:pt x="2004999" y="1939289"/>
                  </a:lnTo>
                  <a:lnTo>
                    <a:pt x="323215" y="1939289"/>
                  </a:lnTo>
                  <a:lnTo>
                    <a:pt x="275454" y="1935783"/>
                  </a:lnTo>
                  <a:lnTo>
                    <a:pt x="229869" y="1925599"/>
                  </a:lnTo>
                  <a:lnTo>
                    <a:pt x="186959" y="1909237"/>
                  </a:lnTo>
                  <a:lnTo>
                    <a:pt x="147224" y="1887199"/>
                  </a:lnTo>
                  <a:lnTo>
                    <a:pt x="111165" y="1859986"/>
                  </a:lnTo>
                  <a:lnTo>
                    <a:pt x="79281" y="1828098"/>
                  </a:lnTo>
                  <a:lnTo>
                    <a:pt x="52074" y="1792037"/>
                  </a:lnTo>
                  <a:lnTo>
                    <a:pt x="30041" y="1752303"/>
                  </a:lnTo>
                  <a:lnTo>
                    <a:pt x="13685" y="1709397"/>
                  </a:lnTo>
                  <a:lnTo>
                    <a:pt x="3504" y="1663821"/>
                  </a:lnTo>
                  <a:lnTo>
                    <a:pt x="0" y="1616074"/>
                  </a:lnTo>
                  <a:lnTo>
                    <a:pt x="0" y="323214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863850" y="2619755"/>
            <a:ext cx="2166620" cy="1958339"/>
            <a:chOff x="2863850" y="2619755"/>
            <a:chExt cx="2166620" cy="1958339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73375" y="2629280"/>
              <a:ext cx="2147062" cy="193929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73375" y="2629280"/>
              <a:ext cx="2147570" cy="1939289"/>
            </a:xfrm>
            <a:custGeom>
              <a:avLst/>
              <a:gdLst/>
              <a:ahLst/>
              <a:cxnLst/>
              <a:rect l="l" t="t" r="r" b="b"/>
              <a:pathLst>
                <a:path w="2147570" h="1939289">
                  <a:moveTo>
                    <a:pt x="0" y="323214"/>
                  </a:moveTo>
                  <a:lnTo>
                    <a:pt x="3506" y="275440"/>
                  </a:lnTo>
                  <a:lnTo>
                    <a:pt x="13690" y="229846"/>
                  </a:lnTo>
                  <a:lnTo>
                    <a:pt x="30052" y="186931"/>
                  </a:lnTo>
                  <a:lnTo>
                    <a:pt x="52090" y="147196"/>
                  </a:lnTo>
                  <a:lnTo>
                    <a:pt x="79303" y="111139"/>
                  </a:lnTo>
                  <a:lnTo>
                    <a:pt x="111191" y="79260"/>
                  </a:lnTo>
                  <a:lnTo>
                    <a:pt x="147252" y="52057"/>
                  </a:lnTo>
                  <a:lnTo>
                    <a:pt x="186986" y="30031"/>
                  </a:lnTo>
                  <a:lnTo>
                    <a:pt x="229892" y="13680"/>
                  </a:lnTo>
                  <a:lnTo>
                    <a:pt x="275468" y="3503"/>
                  </a:lnTo>
                  <a:lnTo>
                    <a:pt x="323215" y="0"/>
                  </a:lnTo>
                  <a:lnTo>
                    <a:pt x="1823847" y="0"/>
                  </a:lnTo>
                  <a:lnTo>
                    <a:pt x="1871621" y="3503"/>
                  </a:lnTo>
                  <a:lnTo>
                    <a:pt x="1917215" y="13680"/>
                  </a:lnTo>
                  <a:lnTo>
                    <a:pt x="1960130" y="30031"/>
                  </a:lnTo>
                  <a:lnTo>
                    <a:pt x="1999865" y="52057"/>
                  </a:lnTo>
                  <a:lnTo>
                    <a:pt x="2035922" y="79260"/>
                  </a:lnTo>
                  <a:lnTo>
                    <a:pt x="2067801" y="111139"/>
                  </a:lnTo>
                  <a:lnTo>
                    <a:pt x="2095004" y="147196"/>
                  </a:lnTo>
                  <a:lnTo>
                    <a:pt x="2117030" y="186931"/>
                  </a:lnTo>
                  <a:lnTo>
                    <a:pt x="2133381" y="229846"/>
                  </a:lnTo>
                  <a:lnTo>
                    <a:pt x="2143558" y="275440"/>
                  </a:lnTo>
                  <a:lnTo>
                    <a:pt x="2147062" y="323214"/>
                  </a:lnTo>
                  <a:lnTo>
                    <a:pt x="2147062" y="1616074"/>
                  </a:lnTo>
                  <a:lnTo>
                    <a:pt x="2143558" y="1663821"/>
                  </a:lnTo>
                  <a:lnTo>
                    <a:pt x="2133381" y="1709397"/>
                  </a:lnTo>
                  <a:lnTo>
                    <a:pt x="2117030" y="1752303"/>
                  </a:lnTo>
                  <a:lnTo>
                    <a:pt x="2095004" y="1792037"/>
                  </a:lnTo>
                  <a:lnTo>
                    <a:pt x="2067801" y="1828098"/>
                  </a:lnTo>
                  <a:lnTo>
                    <a:pt x="2035922" y="1859986"/>
                  </a:lnTo>
                  <a:lnTo>
                    <a:pt x="1999865" y="1887199"/>
                  </a:lnTo>
                  <a:lnTo>
                    <a:pt x="1960130" y="1909237"/>
                  </a:lnTo>
                  <a:lnTo>
                    <a:pt x="1917215" y="1925599"/>
                  </a:lnTo>
                  <a:lnTo>
                    <a:pt x="1871621" y="1935783"/>
                  </a:lnTo>
                  <a:lnTo>
                    <a:pt x="1823847" y="1939289"/>
                  </a:lnTo>
                  <a:lnTo>
                    <a:pt x="323215" y="1939289"/>
                  </a:lnTo>
                  <a:lnTo>
                    <a:pt x="275468" y="1935783"/>
                  </a:lnTo>
                  <a:lnTo>
                    <a:pt x="229892" y="1925599"/>
                  </a:lnTo>
                  <a:lnTo>
                    <a:pt x="186986" y="1909237"/>
                  </a:lnTo>
                  <a:lnTo>
                    <a:pt x="147252" y="1887199"/>
                  </a:lnTo>
                  <a:lnTo>
                    <a:pt x="111191" y="1859986"/>
                  </a:lnTo>
                  <a:lnTo>
                    <a:pt x="79303" y="1828098"/>
                  </a:lnTo>
                  <a:lnTo>
                    <a:pt x="52090" y="1792037"/>
                  </a:lnTo>
                  <a:lnTo>
                    <a:pt x="30052" y="1752303"/>
                  </a:lnTo>
                  <a:lnTo>
                    <a:pt x="13690" y="1709397"/>
                  </a:lnTo>
                  <a:lnTo>
                    <a:pt x="3506" y="1663821"/>
                  </a:lnTo>
                  <a:lnTo>
                    <a:pt x="0" y="1616074"/>
                  </a:lnTo>
                  <a:lnTo>
                    <a:pt x="0" y="323214"/>
                  </a:lnTo>
                  <a:close/>
                </a:path>
              </a:pathLst>
            </a:custGeom>
            <a:ln w="19049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494523" y="2516377"/>
            <a:ext cx="2166620" cy="2061845"/>
            <a:chOff x="7494523" y="2516377"/>
            <a:chExt cx="2166620" cy="206184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77296" y="2599182"/>
              <a:ext cx="1904430" cy="183198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504048" y="2525902"/>
              <a:ext cx="2147570" cy="2042795"/>
            </a:xfrm>
            <a:custGeom>
              <a:avLst/>
              <a:gdLst/>
              <a:ahLst/>
              <a:cxnLst/>
              <a:rect l="l" t="t" r="r" b="b"/>
              <a:pathLst>
                <a:path w="2147570" h="2042795">
                  <a:moveTo>
                    <a:pt x="0" y="340487"/>
                  </a:moveTo>
                  <a:lnTo>
                    <a:pt x="3107" y="294276"/>
                  </a:lnTo>
                  <a:lnTo>
                    <a:pt x="12159" y="249957"/>
                  </a:lnTo>
                  <a:lnTo>
                    <a:pt x="26751" y="207936"/>
                  </a:lnTo>
                  <a:lnTo>
                    <a:pt x="46477" y="168618"/>
                  </a:lnTo>
                  <a:lnTo>
                    <a:pt x="70932" y="132408"/>
                  </a:lnTo>
                  <a:lnTo>
                    <a:pt x="99710" y="99710"/>
                  </a:lnTo>
                  <a:lnTo>
                    <a:pt x="132408" y="70932"/>
                  </a:lnTo>
                  <a:lnTo>
                    <a:pt x="168618" y="46477"/>
                  </a:lnTo>
                  <a:lnTo>
                    <a:pt x="207936" y="26751"/>
                  </a:lnTo>
                  <a:lnTo>
                    <a:pt x="249957" y="12159"/>
                  </a:lnTo>
                  <a:lnTo>
                    <a:pt x="294276" y="3107"/>
                  </a:lnTo>
                  <a:lnTo>
                    <a:pt x="340487" y="0"/>
                  </a:lnTo>
                  <a:lnTo>
                    <a:pt x="1806702" y="0"/>
                  </a:lnTo>
                  <a:lnTo>
                    <a:pt x="1852886" y="3107"/>
                  </a:lnTo>
                  <a:lnTo>
                    <a:pt x="1897187" y="12159"/>
                  </a:lnTo>
                  <a:lnTo>
                    <a:pt x="1939198" y="26751"/>
                  </a:lnTo>
                  <a:lnTo>
                    <a:pt x="1978514" y="46477"/>
                  </a:lnTo>
                  <a:lnTo>
                    <a:pt x="2014726" y="70932"/>
                  </a:lnTo>
                  <a:lnTo>
                    <a:pt x="2047430" y="99710"/>
                  </a:lnTo>
                  <a:lnTo>
                    <a:pt x="2076218" y="132408"/>
                  </a:lnTo>
                  <a:lnTo>
                    <a:pt x="2100683" y="168618"/>
                  </a:lnTo>
                  <a:lnTo>
                    <a:pt x="2120419" y="207936"/>
                  </a:lnTo>
                  <a:lnTo>
                    <a:pt x="2135020" y="249957"/>
                  </a:lnTo>
                  <a:lnTo>
                    <a:pt x="2144079" y="294276"/>
                  </a:lnTo>
                  <a:lnTo>
                    <a:pt x="2147189" y="340487"/>
                  </a:lnTo>
                  <a:lnTo>
                    <a:pt x="2147189" y="1702181"/>
                  </a:lnTo>
                  <a:lnTo>
                    <a:pt x="2144079" y="1748391"/>
                  </a:lnTo>
                  <a:lnTo>
                    <a:pt x="2135020" y="1792710"/>
                  </a:lnTo>
                  <a:lnTo>
                    <a:pt x="2120419" y="1834731"/>
                  </a:lnTo>
                  <a:lnTo>
                    <a:pt x="2100683" y="1874049"/>
                  </a:lnTo>
                  <a:lnTo>
                    <a:pt x="2076218" y="1910259"/>
                  </a:lnTo>
                  <a:lnTo>
                    <a:pt x="2047430" y="1942957"/>
                  </a:lnTo>
                  <a:lnTo>
                    <a:pt x="2014726" y="1971735"/>
                  </a:lnTo>
                  <a:lnTo>
                    <a:pt x="1978514" y="1996190"/>
                  </a:lnTo>
                  <a:lnTo>
                    <a:pt x="1939198" y="2015916"/>
                  </a:lnTo>
                  <a:lnTo>
                    <a:pt x="1897187" y="2030508"/>
                  </a:lnTo>
                  <a:lnTo>
                    <a:pt x="1852886" y="2039560"/>
                  </a:lnTo>
                  <a:lnTo>
                    <a:pt x="1806702" y="2042668"/>
                  </a:lnTo>
                  <a:lnTo>
                    <a:pt x="340487" y="2042668"/>
                  </a:lnTo>
                  <a:lnTo>
                    <a:pt x="294276" y="2039560"/>
                  </a:lnTo>
                  <a:lnTo>
                    <a:pt x="249957" y="2030508"/>
                  </a:lnTo>
                  <a:lnTo>
                    <a:pt x="207936" y="2015916"/>
                  </a:lnTo>
                  <a:lnTo>
                    <a:pt x="168618" y="1996190"/>
                  </a:lnTo>
                  <a:lnTo>
                    <a:pt x="132408" y="1971735"/>
                  </a:lnTo>
                  <a:lnTo>
                    <a:pt x="99710" y="1942957"/>
                  </a:lnTo>
                  <a:lnTo>
                    <a:pt x="70932" y="1910259"/>
                  </a:lnTo>
                  <a:lnTo>
                    <a:pt x="46477" y="1874049"/>
                  </a:lnTo>
                  <a:lnTo>
                    <a:pt x="26751" y="1834731"/>
                  </a:lnTo>
                  <a:lnTo>
                    <a:pt x="12159" y="1792710"/>
                  </a:lnTo>
                  <a:lnTo>
                    <a:pt x="3107" y="1748391"/>
                  </a:lnTo>
                  <a:lnTo>
                    <a:pt x="0" y="1702181"/>
                  </a:lnTo>
                  <a:lnTo>
                    <a:pt x="0" y="340487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819385" y="1252982"/>
            <a:ext cx="1830705" cy="1897380"/>
            <a:chOff x="9819385" y="1252982"/>
            <a:chExt cx="1830705" cy="189738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28910" y="1262506"/>
              <a:ext cx="1821083" cy="188177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828910" y="1262507"/>
              <a:ext cx="1811655" cy="1878330"/>
            </a:xfrm>
            <a:custGeom>
              <a:avLst/>
              <a:gdLst/>
              <a:ahLst/>
              <a:cxnLst/>
              <a:rect l="l" t="t" r="r" b="b"/>
              <a:pathLst>
                <a:path w="1811654" h="1878330">
                  <a:moveTo>
                    <a:pt x="0" y="301878"/>
                  </a:moveTo>
                  <a:lnTo>
                    <a:pt x="3950" y="252905"/>
                  </a:lnTo>
                  <a:lnTo>
                    <a:pt x="15387" y="206451"/>
                  </a:lnTo>
                  <a:lnTo>
                    <a:pt x="33689" y="163135"/>
                  </a:lnTo>
                  <a:lnTo>
                    <a:pt x="58237" y="123581"/>
                  </a:lnTo>
                  <a:lnTo>
                    <a:pt x="88407" y="88407"/>
                  </a:lnTo>
                  <a:lnTo>
                    <a:pt x="123581" y="58237"/>
                  </a:lnTo>
                  <a:lnTo>
                    <a:pt x="163135" y="33689"/>
                  </a:lnTo>
                  <a:lnTo>
                    <a:pt x="206451" y="15387"/>
                  </a:lnTo>
                  <a:lnTo>
                    <a:pt x="252905" y="3950"/>
                  </a:lnTo>
                  <a:lnTo>
                    <a:pt x="301879" y="0"/>
                  </a:lnTo>
                  <a:lnTo>
                    <a:pt x="1509395" y="0"/>
                  </a:lnTo>
                  <a:lnTo>
                    <a:pt x="1558368" y="3950"/>
                  </a:lnTo>
                  <a:lnTo>
                    <a:pt x="1604822" y="15387"/>
                  </a:lnTo>
                  <a:lnTo>
                    <a:pt x="1648138" y="33689"/>
                  </a:lnTo>
                  <a:lnTo>
                    <a:pt x="1687692" y="58237"/>
                  </a:lnTo>
                  <a:lnTo>
                    <a:pt x="1722866" y="88407"/>
                  </a:lnTo>
                  <a:lnTo>
                    <a:pt x="1753036" y="123581"/>
                  </a:lnTo>
                  <a:lnTo>
                    <a:pt x="1777584" y="163135"/>
                  </a:lnTo>
                  <a:lnTo>
                    <a:pt x="1795886" y="206451"/>
                  </a:lnTo>
                  <a:lnTo>
                    <a:pt x="1807323" y="252905"/>
                  </a:lnTo>
                  <a:lnTo>
                    <a:pt x="1811274" y="301878"/>
                  </a:lnTo>
                  <a:lnTo>
                    <a:pt x="1811274" y="1576196"/>
                  </a:lnTo>
                  <a:lnTo>
                    <a:pt x="1807323" y="1625173"/>
                  </a:lnTo>
                  <a:lnTo>
                    <a:pt x="1795886" y="1671638"/>
                  </a:lnTo>
                  <a:lnTo>
                    <a:pt x="1777584" y="1714967"/>
                  </a:lnTo>
                  <a:lnTo>
                    <a:pt x="1753036" y="1754539"/>
                  </a:lnTo>
                  <a:lnTo>
                    <a:pt x="1722866" y="1789731"/>
                  </a:lnTo>
                  <a:lnTo>
                    <a:pt x="1687692" y="1819921"/>
                  </a:lnTo>
                  <a:lnTo>
                    <a:pt x="1648138" y="1844485"/>
                  </a:lnTo>
                  <a:lnTo>
                    <a:pt x="1604822" y="1862802"/>
                  </a:lnTo>
                  <a:lnTo>
                    <a:pt x="1558368" y="1874249"/>
                  </a:lnTo>
                  <a:lnTo>
                    <a:pt x="1509395" y="1878202"/>
                  </a:lnTo>
                  <a:lnTo>
                    <a:pt x="301879" y="1878202"/>
                  </a:lnTo>
                  <a:lnTo>
                    <a:pt x="252905" y="1874249"/>
                  </a:lnTo>
                  <a:lnTo>
                    <a:pt x="206451" y="1862802"/>
                  </a:lnTo>
                  <a:lnTo>
                    <a:pt x="163135" y="1844485"/>
                  </a:lnTo>
                  <a:lnTo>
                    <a:pt x="123581" y="1819921"/>
                  </a:lnTo>
                  <a:lnTo>
                    <a:pt x="88407" y="1789731"/>
                  </a:lnTo>
                  <a:lnTo>
                    <a:pt x="58237" y="1754539"/>
                  </a:lnTo>
                  <a:lnTo>
                    <a:pt x="33689" y="1714967"/>
                  </a:lnTo>
                  <a:lnTo>
                    <a:pt x="15387" y="1671638"/>
                  </a:lnTo>
                  <a:lnTo>
                    <a:pt x="3950" y="1625173"/>
                  </a:lnTo>
                  <a:lnTo>
                    <a:pt x="0" y="1576196"/>
                  </a:lnTo>
                  <a:lnTo>
                    <a:pt x="0" y="301878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121655" y="1252982"/>
            <a:ext cx="2214245" cy="1897380"/>
            <a:chOff x="5121655" y="1252982"/>
            <a:chExt cx="2214245" cy="189738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31180" y="1262507"/>
              <a:ext cx="2195195" cy="187820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131180" y="1262507"/>
              <a:ext cx="2195195" cy="1878330"/>
            </a:xfrm>
            <a:custGeom>
              <a:avLst/>
              <a:gdLst/>
              <a:ahLst/>
              <a:cxnLst/>
              <a:rect l="l" t="t" r="r" b="b"/>
              <a:pathLst>
                <a:path w="2195195" h="1878330">
                  <a:moveTo>
                    <a:pt x="0" y="313054"/>
                  </a:moveTo>
                  <a:lnTo>
                    <a:pt x="3392" y="266776"/>
                  </a:lnTo>
                  <a:lnTo>
                    <a:pt x="13248" y="222611"/>
                  </a:lnTo>
                  <a:lnTo>
                    <a:pt x="29083" y="181044"/>
                  </a:lnTo>
                  <a:lnTo>
                    <a:pt x="50415" y="142558"/>
                  </a:lnTo>
                  <a:lnTo>
                    <a:pt x="76760" y="107636"/>
                  </a:lnTo>
                  <a:lnTo>
                    <a:pt x="107636" y="76760"/>
                  </a:lnTo>
                  <a:lnTo>
                    <a:pt x="142558" y="50415"/>
                  </a:lnTo>
                  <a:lnTo>
                    <a:pt x="181044" y="29083"/>
                  </a:lnTo>
                  <a:lnTo>
                    <a:pt x="222611" y="13248"/>
                  </a:lnTo>
                  <a:lnTo>
                    <a:pt x="266776" y="3392"/>
                  </a:lnTo>
                  <a:lnTo>
                    <a:pt x="313055" y="0"/>
                  </a:lnTo>
                  <a:lnTo>
                    <a:pt x="1882139" y="0"/>
                  </a:lnTo>
                  <a:lnTo>
                    <a:pt x="1928390" y="3392"/>
                  </a:lnTo>
                  <a:lnTo>
                    <a:pt x="1972536" y="13248"/>
                  </a:lnTo>
                  <a:lnTo>
                    <a:pt x="2014095" y="29083"/>
                  </a:lnTo>
                  <a:lnTo>
                    <a:pt x="2052580" y="50415"/>
                  </a:lnTo>
                  <a:lnTo>
                    <a:pt x="2087507" y="76760"/>
                  </a:lnTo>
                  <a:lnTo>
                    <a:pt x="2118391" y="107636"/>
                  </a:lnTo>
                  <a:lnTo>
                    <a:pt x="2144747" y="142558"/>
                  </a:lnTo>
                  <a:lnTo>
                    <a:pt x="2166091" y="181044"/>
                  </a:lnTo>
                  <a:lnTo>
                    <a:pt x="2181936" y="222611"/>
                  </a:lnTo>
                  <a:lnTo>
                    <a:pt x="2191799" y="266776"/>
                  </a:lnTo>
                  <a:lnTo>
                    <a:pt x="2195195" y="313054"/>
                  </a:lnTo>
                  <a:lnTo>
                    <a:pt x="2195195" y="1565147"/>
                  </a:lnTo>
                  <a:lnTo>
                    <a:pt x="2191799" y="1611398"/>
                  </a:lnTo>
                  <a:lnTo>
                    <a:pt x="2181936" y="1655544"/>
                  </a:lnTo>
                  <a:lnTo>
                    <a:pt x="2166091" y="1697103"/>
                  </a:lnTo>
                  <a:lnTo>
                    <a:pt x="2144747" y="1735588"/>
                  </a:lnTo>
                  <a:lnTo>
                    <a:pt x="2118391" y="1770515"/>
                  </a:lnTo>
                  <a:lnTo>
                    <a:pt x="2087507" y="1801399"/>
                  </a:lnTo>
                  <a:lnTo>
                    <a:pt x="2052580" y="1827755"/>
                  </a:lnTo>
                  <a:lnTo>
                    <a:pt x="2014095" y="1849099"/>
                  </a:lnTo>
                  <a:lnTo>
                    <a:pt x="1972536" y="1864944"/>
                  </a:lnTo>
                  <a:lnTo>
                    <a:pt x="1928390" y="1874807"/>
                  </a:lnTo>
                  <a:lnTo>
                    <a:pt x="1882139" y="1878202"/>
                  </a:lnTo>
                  <a:lnTo>
                    <a:pt x="313055" y="1878202"/>
                  </a:lnTo>
                  <a:lnTo>
                    <a:pt x="266776" y="1874807"/>
                  </a:lnTo>
                  <a:lnTo>
                    <a:pt x="222611" y="1864944"/>
                  </a:lnTo>
                  <a:lnTo>
                    <a:pt x="181044" y="1849099"/>
                  </a:lnTo>
                  <a:lnTo>
                    <a:pt x="142558" y="1827755"/>
                  </a:lnTo>
                  <a:lnTo>
                    <a:pt x="107636" y="1801399"/>
                  </a:lnTo>
                  <a:lnTo>
                    <a:pt x="76760" y="1770515"/>
                  </a:lnTo>
                  <a:lnTo>
                    <a:pt x="50415" y="1735588"/>
                  </a:lnTo>
                  <a:lnTo>
                    <a:pt x="29083" y="1697103"/>
                  </a:lnTo>
                  <a:lnTo>
                    <a:pt x="13248" y="1655544"/>
                  </a:lnTo>
                  <a:lnTo>
                    <a:pt x="3392" y="1611398"/>
                  </a:lnTo>
                  <a:lnTo>
                    <a:pt x="0" y="1565147"/>
                  </a:lnTo>
                  <a:lnTo>
                    <a:pt x="0" y="313054"/>
                  </a:lnTo>
                  <a:close/>
                </a:path>
              </a:pathLst>
            </a:custGeom>
            <a:ln w="19050">
              <a:solidFill>
                <a:srgbClr val="0F45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86485" y="3263646"/>
            <a:ext cx="171259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Eyeglass</a:t>
            </a:r>
            <a:r>
              <a:rPr sz="1600" b="1" spc="-114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b="1" spc="-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Hinges</a:t>
            </a:r>
            <a:endParaRPr sz="1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8462" y="3623741"/>
            <a:ext cx="2199005" cy="5149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4,000</a:t>
            </a:r>
            <a:r>
              <a:rPr sz="1600" spc="-6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pairs</a:t>
            </a:r>
            <a:r>
              <a:rPr sz="1600" spc="-3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6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ready</a:t>
            </a:r>
            <a:r>
              <a:rPr sz="1600" spc="-3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</a:t>
            </a:r>
            <a:r>
              <a:rPr sz="1600" spc="-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600" spc="-5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  <a:endParaRPr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600" spc="-1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hours</a:t>
            </a:r>
            <a:endParaRPr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85820" y="4707382"/>
            <a:ext cx="140144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8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Jaw Grippers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586797" y="5083262"/>
            <a:ext cx="999490" cy="5143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04775" algn="ctr">
              <a:spcBef>
                <a:spcPts val="85"/>
              </a:spcBef>
            </a:pPr>
            <a:r>
              <a:rPr sz="1600" spc="-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X3 Cost reduction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278373" y="3234054"/>
            <a:ext cx="1882775" cy="12691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b="1" spc="-8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Lumbar Angled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b="1" spc="-8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Driver</a:t>
            </a:r>
            <a:br>
              <a:rPr lang="en-US" sz="1600" b="1" spc="-8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sz="1600" b="1" spc="-80" dirty="0">
              <a:solidFill>
                <a:srgbClr val="223B4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 marR="5080" indent="104775" algn="ctr">
              <a:lnSpc>
                <a:spcPct val="100600"/>
              </a:lnSpc>
              <a:spcBef>
                <a:spcPts val="85"/>
              </a:spcBef>
            </a:pPr>
            <a:r>
              <a:rPr sz="1600" spc="-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Optimized surface quality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7462519" y="4632705"/>
            <a:ext cx="20034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sz="1600" b="1" spc="-8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RF Slotted Antenna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459661" y="5029200"/>
            <a:ext cx="2009139" cy="5143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04775" algn="ctr">
              <a:lnSpc>
                <a:spcPct val="100600"/>
              </a:lnSpc>
              <a:spcBef>
                <a:spcPts val="85"/>
              </a:spcBef>
            </a:pPr>
            <a:r>
              <a:rPr sz="1600" spc="-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270 parts in 4 hours Pure Copper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9994518" y="3220508"/>
            <a:ext cx="14693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0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Designer Ring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9856342" y="3581466"/>
            <a:ext cx="1635760" cy="5143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04775" algn="ctr">
              <a:lnSpc>
                <a:spcPct val="100600"/>
              </a:lnSpc>
              <a:spcBef>
                <a:spcPts val="85"/>
              </a:spcBef>
            </a:pPr>
            <a:r>
              <a:rPr sz="1600" spc="-55" dirty="0">
                <a:solidFill>
                  <a:srgbClr val="223B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Lightweight complex design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7998"/>
            <a:chOff x="0" y="0"/>
            <a:chExt cx="12192000" cy="685799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692627" y="533399"/>
              <a:ext cx="932815" cy="544195"/>
            </a:xfrm>
            <a:custGeom>
              <a:avLst/>
              <a:gdLst/>
              <a:ahLst/>
              <a:cxnLst/>
              <a:rect l="l" t="t" r="r" b="b"/>
              <a:pathLst>
                <a:path w="932815" h="544194">
                  <a:moveTo>
                    <a:pt x="107607" y="317614"/>
                  </a:moveTo>
                  <a:lnTo>
                    <a:pt x="103378" y="296773"/>
                  </a:lnTo>
                  <a:lnTo>
                    <a:pt x="91833" y="279742"/>
                  </a:lnTo>
                  <a:lnTo>
                    <a:pt x="74726" y="268262"/>
                  </a:lnTo>
                  <a:lnTo>
                    <a:pt x="53784" y="264045"/>
                  </a:lnTo>
                  <a:lnTo>
                    <a:pt x="32854" y="268262"/>
                  </a:lnTo>
                  <a:lnTo>
                    <a:pt x="15760" y="279742"/>
                  </a:lnTo>
                  <a:lnTo>
                    <a:pt x="4229" y="296773"/>
                  </a:lnTo>
                  <a:lnTo>
                    <a:pt x="0" y="317614"/>
                  </a:lnTo>
                  <a:lnTo>
                    <a:pt x="0" y="490232"/>
                  </a:lnTo>
                  <a:lnTo>
                    <a:pt x="4241" y="511073"/>
                  </a:lnTo>
                  <a:lnTo>
                    <a:pt x="15773" y="528091"/>
                  </a:lnTo>
                  <a:lnTo>
                    <a:pt x="32867" y="539584"/>
                  </a:lnTo>
                  <a:lnTo>
                    <a:pt x="53784" y="543788"/>
                  </a:lnTo>
                  <a:lnTo>
                    <a:pt x="74726" y="539559"/>
                  </a:lnTo>
                  <a:lnTo>
                    <a:pt x="91833" y="528078"/>
                  </a:lnTo>
                  <a:lnTo>
                    <a:pt x="103378" y="511060"/>
                  </a:lnTo>
                  <a:lnTo>
                    <a:pt x="107607" y="490232"/>
                  </a:lnTo>
                  <a:lnTo>
                    <a:pt x="107607" y="317614"/>
                  </a:lnTo>
                  <a:close/>
                </a:path>
                <a:path w="932815" h="544194">
                  <a:moveTo>
                    <a:pt x="463118" y="483781"/>
                  </a:moveTo>
                  <a:lnTo>
                    <a:pt x="456819" y="464197"/>
                  </a:lnTo>
                  <a:lnTo>
                    <a:pt x="443623" y="448398"/>
                  </a:lnTo>
                  <a:lnTo>
                    <a:pt x="397065" y="424853"/>
                  </a:lnTo>
                  <a:lnTo>
                    <a:pt x="375805" y="403631"/>
                  </a:lnTo>
                  <a:lnTo>
                    <a:pt x="362331" y="376821"/>
                  </a:lnTo>
                  <a:lnTo>
                    <a:pt x="358038" y="346392"/>
                  </a:lnTo>
                  <a:lnTo>
                    <a:pt x="358038" y="231889"/>
                  </a:lnTo>
                  <a:lnTo>
                    <a:pt x="394779" y="231889"/>
                  </a:lnTo>
                  <a:lnTo>
                    <a:pt x="414350" y="227266"/>
                  </a:lnTo>
                  <a:lnTo>
                    <a:pt x="430390" y="216242"/>
                  </a:lnTo>
                  <a:lnTo>
                    <a:pt x="441439" y="200279"/>
                  </a:lnTo>
                  <a:lnTo>
                    <a:pt x="446100" y="180809"/>
                  </a:lnTo>
                  <a:lnTo>
                    <a:pt x="442823" y="159766"/>
                  </a:lnTo>
                  <a:lnTo>
                    <a:pt x="432079" y="142214"/>
                  </a:lnTo>
                  <a:lnTo>
                    <a:pt x="415505" y="129959"/>
                  </a:lnTo>
                  <a:lnTo>
                    <a:pt x="394779" y="124790"/>
                  </a:lnTo>
                  <a:lnTo>
                    <a:pt x="358038" y="124790"/>
                  </a:lnTo>
                  <a:lnTo>
                    <a:pt x="358038" y="53568"/>
                  </a:lnTo>
                  <a:lnTo>
                    <a:pt x="353809" y="32727"/>
                  </a:lnTo>
                  <a:lnTo>
                    <a:pt x="342290" y="15697"/>
                  </a:lnTo>
                  <a:lnTo>
                    <a:pt x="325196" y="4216"/>
                  </a:lnTo>
                  <a:lnTo>
                    <a:pt x="304253" y="0"/>
                  </a:lnTo>
                  <a:lnTo>
                    <a:pt x="283324" y="4216"/>
                  </a:lnTo>
                  <a:lnTo>
                    <a:pt x="266230" y="15697"/>
                  </a:lnTo>
                  <a:lnTo>
                    <a:pt x="254698" y="32715"/>
                  </a:lnTo>
                  <a:lnTo>
                    <a:pt x="250469" y="53530"/>
                  </a:lnTo>
                  <a:lnTo>
                    <a:pt x="250469" y="124714"/>
                  </a:lnTo>
                  <a:lnTo>
                    <a:pt x="213842" y="124714"/>
                  </a:lnTo>
                  <a:lnTo>
                    <a:pt x="194259" y="129362"/>
                  </a:lnTo>
                  <a:lnTo>
                    <a:pt x="178219" y="140385"/>
                  </a:lnTo>
                  <a:lnTo>
                    <a:pt x="167157" y="156362"/>
                  </a:lnTo>
                  <a:lnTo>
                    <a:pt x="162521" y="175818"/>
                  </a:lnTo>
                  <a:lnTo>
                    <a:pt x="165798" y="196875"/>
                  </a:lnTo>
                  <a:lnTo>
                    <a:pt x="176542" y="214426"/>
                  </a:lnTo>
                  <a:lnTo>
                    <a:pt x="193103" y="226682"/>
                  </a:lnTo>
                  <a:lnTo>
                    <a:pt x="213842" y="231851"/>
                  </a:lnTo>
                  <a:lnTo>
                    <a:pt x="250469" y="231851"/>
                  </a:lnTo>
                  <a:lnTo>
                    <a:pt x="250469" y="346392"/>
                  </a:lnTo>
                  <a:lnTo>
                    <a:pt x="257721" y="402678"/>
                  </a:lnTo>
                  <a:lnTo>
                    <a:pt x="276898" y="448729"/>
                  </a:lnTo>
                  <a:lnTo>
                    <a:pt x="304114" y="485089"/>
                  </a:lnTo>
                  <a:lnTo>
                    <a:pt x="335521" y="512305"/>
                  </a:lnTo>
                  <a:lnTo>
                    <a:pt x="400011" y="542937"/>
                  </a:lnTo>
                  <a:lnTo>
                    <a:pt x="409575" y="543610"/>
                  </a:lnTo>
                  <a:lnTo>
                    <a:pt x="427012" y="540753"/>
                  </a:lnTo>
                  <a:lnTo>
                    <a:pt x="442010" y="532828"/>
                  </a:lnTo>
                  <a:lnTo>
                    <a:pt x="453796" y="520649"/>
                  </a:lnTo>
                  <a:lnTo>
                    <a:pt x="461314" y="505015"/>
                  </a:lnTo>
                  <a:lnTo>
                    <a:pt x="463118" y="483781"/>
                  </a:lnTo>
                  <a:close/>
                </a:path>
                <a:path w="932815" h="544194">
                  <a:moveTo>
                    <a:pt x="932497" y="334619"/>
                  </a:moveTo>
                  <a:lnTo>
                    <a:pt x="926896" y="286537"/>
                  </a:lnTo>
                  <a:lnTo>
                    <a:pt x="911047" y="242468"/>
                  </a:lnTo>
                  <a:lnTo>
                    <a:pt x="886206" y="203593"/>
                  </a:lnTo>
                  <a:lnTo>
                    <a:pt x="853643" y="171170"/>
                  </a:lnTo>
                  <a:lnTo>
                    <a:pt x="824839" y="152933"/>
                  </a:lnTo>
                  <a:lnTo>
                    <a:pt x="824839" y="334467"/>
                  </a:lnTo>
                  <a:lnTo>
                    <a:pt x="816775" y="374269"/>
                  </a:lnTo>
                  <a:lnTo>
                    <a:pt x="794766" y="406793"/>
                  </a:lnTo>
                  <a:lnTo>
                    <a:pt x="761961" y="428866"/>
                  </a:lnTo>
                  <a:lnTo>
                    <a:pt x="761530" y="428866"/>
                  </a:lnTo>
                  <a:lnTo>
                    <a:pt x="722083" y="436867"/>
                  </a:lnTo>
                  <a:lnTo>
                    <a:pt x="682180" y="428866"/>
                  </a:lnTo>
                  <a:lnTo>
                    <a:pt x="649490" y="406958"/>
                  </a:lnTo>
                  <a:lnTo>
                    <a:pt x="627430" y="374446"/>
                  </a:lnTo>
                  <a:lnTo>
                    <a:pt x="619328" y="334619"/>
                  </a:lnTo>
                  <a:lnTo>
                    <a:pt x="627354" y="294767"/>
                  </a:lnTo>
                  <a:lnTo>
                    <a:pt x="649338" y="262191"/>
                  </a:lnTo>
                  <a:lnTo>
                    <a:pt x="681977" y="240220"/>
                  </a:lnTo>
                  <a:lnTo>
                    <a:pt x="721956" y="232130"/>
                  </a:lnTo>
                  <a:lnTo>
                    <a:pt x="762317" y="240220"/>
                  </a:lnTo>
                  <a:lnTo>
                    <a:pt x="762088" y="240220"/>
                  </a:lnTo>
                  <a:lnTo>
                    <a:pt x="794689" y="262051"/>
                  </a:lnTo>
                  <a:lnTo>
                    <a:pt x="816749" y="294563"/>
                  </a:lnTo>
                  <a:lnTo>
                    <a:pt x="824839" y="334467"/>
                  </a:lnTo>
                  <a:lnTo>
                    <a:pt x="824839" y="152933"/>
                  </a:lnTo>
                  <a:lnTo>
                    <a:pt x="814616" y="146443"/>
                  </a:lnTo>
                  <a:lnTo>
                    <a:pt x="770369" y="130657"/>
                  </a:lnTo>
                  <a:lnTo>
                    <a:pt x="722185" y="125069"/>
                  </a:lnTo>
                  <a:lnTo>
                    <a:pt x="721855" y="125069"/>
                  </a:lnTo>
                  <a:lnTo>
                    <a:pt x="673176" y="130657"/>
                  </a:lnTo>
                  <a:lnTo>
                    <a:pt x="673696" y="130657"/>
                  </a:lnTo>
                  <a:lnTo>
                    <a:pt x="629335" y="146443"/>
                  </a:lnTo>
                  <a:lnTo>
                    <a:pt x="629488" y="146443"/>
                  </a:lnTo>
                  <a:lnTo>
                    <a:pt x="590613" y="171043"/>
                  </a:lnTo>
                  <a:lnTo>
                    <a:pt x="557949" y="203593"/>
                  </a:lnTo>
                  <a:lnTo>
                    <a:pt x="534555" y="240220"/>
                  </a:lnTo>
                  <a:lnTo>
                    <a:pt x="533146" y="242468"/>
                  </a:lnTo>
                  <a:lnTo>
                    <a:pt x="517334" y="286537"/>
                  </a:lnTo>
                  <a:lnTo>
                    <a:pt x="511759" y="334467"/>
                  </a:lnTo>
                  <a:lnTo>
                    <a:pt x="516356" y="374269"/>
                  </a:lnTo>
                  <a:lnTo>
                    <a:pt x="533196" y="426720"/>
                  </a:lnTo>
                  <a:lnTo>
                    <a:pt x="558038" y="465607"/>
                  </a:lnTo>
                  <a:lnTo>
                    <a:pt x="590613" y="498043"/>
                  </a:lnTo>
                  <a:lnTo>
                    <a:pt x="629678" y="522757"/>
                  </a:lnTo>
                  <a:lnTo>
                    <a:pt x="673989" y="538518"/>
                  </a:lnTo>
                  <a:lnTo>
                    <a:pt x="722071" y="544042"/>
                  </a:lnTo>
                  <a:lnTo>
                    <a:pt x="770305" y="538518"/>
                  </a:lnTo>
                  <a:lnTo>
                    <a:pt x="814590" y="522757"/>
                  </a:lnTo>
                  <a:lnTo>
                    <a:pt x="853655" y="498043"/>
                  </a:lnTo>
                  <a:lnTo>
                    <a:pt x="886244" y="465607"/>
                  </a:lnTo>
                  <a:lnTo>
                    <a:pt x="911085" y="426720"/>
                  </a:lnTo>
                  <a:lnTo>
                    <a:pt x="926934" y="382638"/>
                  </a:lnTo>
                  <a:lnTo>
                    <a:pt x="932497" y="334619"/>
                  </a:lnTo>
                  <a:close/>
                </a:path>
              </a:pathLst>
            </a:custGeom>
            <a:solidFill>
              <a:srgbClr val="223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91986" y="658694"/>
              <a:ext cx="107491" cy="10705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014689" y="533463"/>
              <a:ext cx="2582545" cy="739775"/>
            </a:xfrm>
            <a:custGeom>
              <a:avLst/>
              <a:gdLst/>
              <a:ahLst/>
              <a:cxnLst/>
              <a:rect l="l" t="t" r="r" b="b"/>
              <a:pathLst>
                <a:path w="2582545" h="739775">
                  <a:moveTo>
                    <a:pt x="623163" y="179031"/>
                  </a:moveTo>
                  <a:lnTo>
                    <a:pt x="618998" y="158178"/>
                  </a:lnTo>
                  <a:lnTo>
                    <a:pt x="607542" y="141109"/>
                  </a:lnTo>
                  <a:lnTo>
                    <a:pt x="590473" y="129565"/>
                  </a:lnTo>
                  <a:lnTo>
                    <a:pt x="569899" y="125349"/>
                  </a:lnTo>
                  <a:lnTo>
                    <a:pt x="569112" y="125349"/>
                  </a:lnTo>
                  <a:lnTo>
                    <a:pt x="569112" y="125006"/>
                  </a:lnTo>
                  <a:lnTo>
                    <a:pt x="558571" y="125006"/>
                  </a:lnTo>
                  <a:lnTo>
                    <a:pt x="508723" y="130606"/>
                  </a:lnTo>
                  <a:lnTo>
                    <a:pt x="462940" y="146773"/>
                  </a:lnTo>
                  <a:lnTo>
                    <a:pt x="422516" y="172224"/>
                  </a:lnTo>
                  <a:lnTo>
                    <a:pt x="388772" y="205651"/>
                  </a:lnTo>
                  <a:lnTo>
                    <a:pt x="363016" y="245770"/>
                  </a:lnTo>
                  <a:lnTo>
                    <a:pt x="346544" y="291287"/>
                  </a:lnTo>
                  <a:lnTo>
                    <a:pt x="340664" y="340906"/>
                  </a:lnTo>
                  <a:lnTo>
                    <a:pt x="340664" y="588175"/>
                  </a:lnTo>
                  <a:lnTo>
                    <a:pt x="340398" y="593013"/>
                  </a:lnTo>
                  <a:lnTo>
                    <a:pt x="335838" y="610006"/>
                  </a:lnTo>
                  <a:lnTo>
                    <a:pt x="325450" y="623481"/>
                  </a:lnTo>
                  <a:lnTo>
                    <a:pt x="310730" y="632091"/>
                  </a:lnTo>
                  <a:lnTo>
                    <a:pt x="293217" y="634517"/>
                  </a:lnTo>
                  <a:lnTo>
                    <a:pt x="277431" y="630593"/>
                  </a:lnTo>
                  <a:lnTo>
                    <a:pt x="264477" y="621626"/>
                  </a:lnTo>
                  <a:lnTo>
                    <a:pt x="255473" y="608723"/>
                  </a:lnTo>
                  <a:lnTo>
                    <a:pt x="251536" y="593013"/>
                  </a:lnTo>
                  <a:lnTo>
                    <a:pt x="251434" y="490562"/>
                  </a:lnTo>
                  <a:lnTo>
                    <a:pt x="251383" y="489889"/>
                  </a:lnTo>
                  <a:lnTo>
                    <a:pt x="251079" y="487768"/>
                  </a:lnTo>
                  <a:lnTo>
                    <a:pt x="251079" y="107124"/>
                  </a:lnTo>
                  <a:lnTo>
                    <a:pt x="355917" y="107124"/>
                  </a:lnTo>
                  <a:lnTo>
                    <a:pt x="377050" y="103873"/>
                  </a:lnTo>
                  <a:lnTo>
                    <a:pt x="394677" y="93167"/>
                  </a:lnTo>
                  <a:lnTo>
                    <a:pt x="406984" y="76669"/>
                  </a:lnTo>
                  <a:lnTo>
                    <a:pt x="412165" y="56019"/>
                  </a:lnTo>
                  <a:lnTo>
                    <a:pt x="408901" y="34988"/>
                  </a:lnTo>
                  <a:lnTo>
                    <a:pt x="398157" y="17437"/>
                  </a:lnTo>
                  <a:lnTo>
                    <a:pt x="381584" y="5168"/>
                  </a:lnTo>
                  <a:lnTo>
                    <a:pt x="360857" y="0"/>
                  </a:lnTo>
                  <a:lnTo>
                    <a:pt x="51358" y="0"/>
                  </a:lnTo>
                  <a:lnTo>
                    <a:pt x="30607" y="5168"/>
                  </a:lnTo>
                  <a:lnTo>
                    <a:pt x="14020" y="17437"/>
                  </a:lnTo>
                  <a:lnTo>
                    <a:pt x="3276" y="34988"/>
                  </a:lnTo>
                  <a:lnTo>
                    <a:pt x="0" y="56019"/>
                  </a:lnTo>
                  <a:lnTo>
                    <a:pt x="4660" y="75501"/>
                  </a:lnTo>
                  <a:lnTo>
                    <a:pt x="15735" y="91478"/>
                  </a:lnTo>
                  <a:lnTo>
                    <a:pt x="31775" y="102514"/>
                  </a:lnTo>
                  <a:lnTo>
                    <a:pt x="51358" y="107124"/>
                  </a:lnTo>
                  <a:lnTo>
                    <a:pt x="143332" y="107124"/>
                  </a:lnTo>
                  <a:lnTo>
                    <a:pt x="143332" y="490562"/>
                  </a:lnTo>
                  <a:lnTo>
                    <a:pt x="143586" y="492074"/>
                  </a:lnTo>
                  <a:lnTo>
                    <a:pt x="143700" y="588175"/>
                  </a:lnTo>
                  <a:lnTo>
                    <a:pt x="143916" y="593013"/>
                  </a:lnTo>
                  <a:lnTo>
                    <a:pt x="144043" y="595845"/>
                  </a:lnTo>
                  <a:lnTo>
                    <a:pt x="144068" y="596506"/>
                  </a:lnTo>
                  <a:lnTo>
                    <a:pt x="144830" y="605561"/>
                  </a:lnTo>
                  <a:lnTo>
                    <a:pt x="161404" y="660438"/>
                  </a:lnTo>
                  <a:lnTo>
                    <a:pt x="189522" y="697979"/>
                  </a:lnTo>
                  <a:lnTo>
                    <a:pt x="227380" y="724992"/>
                  </a:lnTo>
                  <a:lnTo>
                    <a:pt x="272097" y="739444"/>
                  </a:lnTo>
                  <a:lnTo>
                    <a:pt x="320814" y="739279"/>
                  </a:lnTo>
                  <a:lnTo>
                    <a:pt x="365861" y="724408"/>
                  </a:lnTo>
                  <a:lnTo>
                    <a:pt x="403339" y="697191"/>
                  </a:lnTo>
                  <a:lnTo>
                    <a:pt x="430872" y="660006"/>
                  </a:lnTo>
                  <a:lnTo>
                    <a:pt x="439496" y="634517"/>
                  </a:lnTo>
                  <a:lnTo>
                    <a:pt x="446024" y="615238"/>
                  </a:lnTo>
                  <a:lnTo>
                    <a:pt x="448538" y="487768"/>
                  </a:lnTo>
                  <a:lnTo>
                    <a:pt x="448564" y="341960"/>
                  </a:lnTo>
                  <a:lnTo>
                    <a:pt x="457390" y="299300"/>
                  </a:lnTo>
                  <a:lnTo>
                    <a:pt x="481088" y="264490"/>
                  </a:lnTo>
                  <a:lnTo>
                    <a:pt x="516128" y="241046"/>
                  </a:lnTo>
                  <a:lnTo>
                    <a:pt x="558977" y="232448"/>
                  </a:lnTo>
                  <a:lnTo>
                    <a:pt x="569188" y="232448"/>
                  </a:lnTo>
                  <a:lnTo>
                    <a:pt x="590130" y="228295"/>
                  </a:lnTo>
                  <a:lnTo>
                    <a:pt x="607263" y="216877"/>
                  </a:lnTo>
                  <a:lnTo>
                    <a:pt x="618858" y="199898"/>
                  </a:lnTo>
                  <a:lnTo>
                    <a:pt x="623163" y="179031"/>
                  </a:lnTo>
                  <a:close/>
                </a:path>
                <a:path w="2582545" h="739775">
                  <a:moveTo>
                    <a:pt x="2103907" y="335013"/>
                  </a:moveTo>
                  <a:lnTo>
                    <a:pt x="2098294" y="286931"/>
                  </a:lnTo>
                  <a:lnTo>
                    <a:pt x="2082431" y="242798"/>
                  </a:lnTo>
                  <a:lnTo>
                    <a:pt x="2057552" y="203885"/>
                  </a:lnTo>
                  <a:lnTo>
                    <a:pt x="2024926" y="171437"/>
                  </a:lnTo>
                  <a:lnTo>
                    <a:pt x="1985835" y="146710"/>
                  </a:lnTo>
                  <a:lnTo>
                    <a:pt x="1941512" y="130975"/>
                  </a:lnTo>
                  <a:lnTo>
                    <a:pt x="1893252" y="125463"/>
                  </a:lnTo>
                  <a:lnTo>
                    <a:pt x="1845030" y="131038"/>
                  </a:lnTo>
                  <a:lnTo>
                    <a:pt x="1800758" y="146824"/>
                  </a:lnTo>
                  <a:lnTo>
                    <a:pt x="1761693" y="171564"/>
                  </a:lnTo>
                  <a:lnTo>
                    <a:pt x="1729105" y="204000"/>
                  </a:lnTo>
                  <a:lnTo>
                    <a:pt x="1704263" y="242900"/>
                  </a:lnTo>
                  <a:lnTo>
                    <a:pt x="1688426" y="286981"/>
                  </a:lnTo>
                  <a:lnTo>
                    <a:pt x="1682864" y="335013"/>
                  </a:lnTo>
                  <a:lnTo>
                    <a:pt x="1682864" y="490308"/>
                  </a:lnTo>
                  <a:lnTo>
                    <a:pt x="1688045" y="510946"/>
                  </a:lnTo>
                  <a:lnTo>
                    <a:pt x="1700352" y="527456"/>
                  </a:lnTo>
                  <a:lnTo>
                    <a:pt x="1717979" y="538162"/>
                  </a:lnTo>
                  <a:lnTo>
                    <a:pt x="1739112" y="541413"/>
                  </a:lnTo>
                  <a:lnTo>
                    <a:pt x="1758670" y="536803"/>
                  </a:lnTo>
                  <a:lnTo>
                    <a:pt x="1774710" y="525780"/>
                  </a:lnTo>
                  <a:lnTo>
                    <a:pt x="1785785" y="509803"/>
                  </a:lnTo>
                  <a:lnTo>
                    <a:pt x="1790420" y="490308"/>
                  </a:lnTo>
                  <a:lnTo>
                    <a:pt x="1790420" y="334937"/>
                  </a:lnTo>
                  <a:lnTo>
                    <a:pt x="1794268" y="306959"/>
                  </a:lnTo>
                  <a:lnTo>
                    <a:pt x="1822932" y="260057"/>
                  </a:lnTo>
                  <a:lnTo>
                    <a:pt x="1862620" y="237172"/>
                  </a:lnTo>
                  <a:lnTo>
                    <a:pt x="1887842" y="232524"/>
                  </a:lnTo>
                  <a:lnTo>
                    <a:pt x="1913051" y="234251"/>
                  </a:lnTo>
                  <a:lnTo>
                    <a:pt x="1963432" y="260007"/>
                  </a:lnTo>
                  <a:lnTo>
                    <a:pt x="1989734" y="299580"/>
                  </a:lnTo>
                  <a:lnTo>
                    <a:pt x="1995843" y="329260"/>
                  </a:lnTo>
                  <a:lnTo>
                    <a:pt x="1995843" y="490194"/>
                  </a:lnTo>
                  <a:lnTo>
                    <a:pt x="2001037" y="510857"/>
                  </a:lnTo>
                  <a:lnTo>
                    <a:pt x="2013356" y="527380"/>
                  </a:lnTo>
                  <a:lnTo>
                    <a:pt x="2030971" y="538086"/>
                  </a:lnTo>
                  <a:lnTo>
                    <a:pt x="2052091" y="541337"/>
                  </a:lnTo>
                  <a:lnTo>
                    <a:pt x="2071662" y="536702"/>
                  </a:lnTo>
                  <a:lnTo>
                    <a:pt x="2087702" y="525691"/>
                  </a:lnTo>
                  <a:lnTo>
                    <a:pt x="2098789" y="509701"/>
                  </a:lnTo>
                  <a:lnTo>
                    <a:pt x="2103450" y="490194"/>
                  </a:lnTo>
                  <a:lnTo>
                    <a:pt x="2103907" y="335013"/>
                  </a:lnTo>
                  <a:close/>
                </a:path>
                <a:path w="2582545" h="739775">
                  <a:moveTo>
                    <a:pt x="2582189" y="410451"/>
                  </a:moveTo>
                  <a:lnTo>
                    <a:pt x="2577985" y="389724"/>
                  </a:lnTo>
                  <a:lnTo>
                    <a:pt x="2566530" y="372795"/>
                  </a:lnTo>
                  <a:lnTo>
                    <a:pt x="2549537" y="361378"/>
                  </a:lnTo>
                  <a:lnTo>
                    <a:pt x="2528709" y="357187"/>
                  </a:lnTo>
                  <a:lnTo>
                    <a:pt x="2516035" y="358762"/>
                  </a:lnTo>
                  <a:lnTo>
                    <a:pt x="2483840" y="380809"/>
                  </a:lnTo>
                  <a:lnTo>
                    <a:pt x="2482062" y="383832"/>
                  </a:lnTo>
                  <a:lnTo>
                    <a:pt x="2455684" y="414769"/>
                  </a:lnTo>
                  <a:lnTo>
                    <a:pt x="2420658" y="432612"/>
                  </a:lnTo>
                  <a:lnTo>
                    <a:pt x="2381453" y="436079"/>
                  </a:lnTo>
                  <a:lnTo>
                    <a:pt x="2342565" y="423837"/>
                  </a:lnTo>
                  <a:lnTo>
                    <a:pt x="2311501" y="397560"/>
                  </a:lnTo>
                  <a:lnTo>
                    <a:pt x="2293582" y="362661"/>
                  </a:lnTo>
                  <a:lnTo>
                    <a:pt x="2290102" y="323608"/>
                  </a:lnTo>
                  <a:lnTo>
                    <a:pt x="2302370" y="284873"/>
                  </a:lnTo>
                  <a:lnTo>
                    <a:pt x="2318804" y="262864"/>
                  </a:lnTo>
                  <a:lnTo>
                    <a:pt x="2340076" y="246240"/>
                  </a:lnTo>
                  <a:lnTo>
                    <a:pt x="2364968" y="235724"/>
                  </a:lnTo>
                  <a:lnTo>
                    <a:pt x="2392222" y="232054"/>
                  </a:lnTo>
                  <a:lnTo>
                    <a:pt x="2399068" y="232295"/>
                  </a:lnTo>
                  <a:lnTo>
                    <a:pt x="2405875" y="232981"/>
                  </a:lnTo>
                  <a:lnTo>
                    <a:pt x="2412606" y="234137"/>
                  </a:lnTo>
                  <a:lnTo>
                    <a:pt x="2419235" y="235724"/>
                  </a:lnTo>
                  <a:lnTo>
                    <a:pt x="2369477" y="285280"/>
                  </a:lnTo>
                  <a:lnTo>
                    <a:pt x="2358250" y="303072"/>
                  </a:lnTo>
                  <a:lnTo>
                    <a:pt x="2359266" y="342912"/>
                  </a:lnTo>
                  <a:lnTo>
                    <a:pt x="2388590" y="371043"/>
                  </a:lnTo>
                  <a:lnTo>
                    <a:pt x="2407996" y="374675"/>
                  </a:lnTo>
                  <a:lnTo>
                    <a:pt x="2427401" y="371043"/>
                  </a:lnTo>
                  <a:lnTo>
                    <a:pt x="2444635" y="360133"/>
                  </a:lnTo>
                  <a:lnTo>
                    <a:pt x="2542832" y="262420"/>
                  </a:lnTo>
                  <a:lnTo>
                    <a:pt x="2554465" y="244906"/>
                  </a:lnTo>
                  <a:lnTo>
                    <a:pt x="2556916" y="232295"/>
                  </a:lnTo>
                  <a:lnTo>
                    <a:pt x="2556967" y="232054"/>
                  </a:lnTo>
                  <a:lnTo>
                    <a:pt x="2542832" y="187566"/>
                  </a:lnTo>
                  <a:lnTo>
                    <a:pt x="2535237" y="181025"/>
                  </a:lnTo>
                  <a:lnTo>
                    <a:pt x="2496159" y="152412"/>
                  </a:lnTo>
                  <a:lnTo>
                    <a:pt x="2452992" y="133959"/>
                  </a:lnTo>
                  <a:lnTo>
                    <a:pt x="2407513" y="125603"/>
                  </a:lnTo>
                  <a:lnTo>
                    <a:pt x="2361527" y="127279"/>
                  </a:lnTo>
                  <a:lnTo>
                    <a:pt x="2316797" y="138925"/>
                  </a:lnTo>
                  <a:lnTo>
                    <a:pt x="2275116" y="160477"/>
                  </a:lnTo>
                  <a:lnTo>
                    <a:pt x="2238273" y="191871"/>
                  </a:lnTo>
                  <a:lnTo>
                    <a:pt x="2209533" y="230797"/>
                  </a:lnTo>
                  <a:lnTo>
                    <a:pt x="2191004" y="273786"/>
                  </a:lnTo>
                  <a:lnTo>
                    <a:pt x="2182609" y="319074"/>
                  </a:lnTo>
                  <a:lnTo>
                    <a:pt x="2184006" y="357187"/>
                  </a:lnTo>
                  <a:lnTo>
                    <a:pt x="2184108" y="360133"/>
                  </a:lnTo>
                  <a:lnTo>
                    <a:pt x="2184209" y="362661"/>
                  </a:lnTo>
                  <a:lnTo>
                    <a:pt x="2184285" y="364883"/>
                  </a:lnTo>
                  <a:lnTo>
                    <a:pt x="2195969" y="409435"/>
                  </a:lnTo>
                  <a:lnTo>
                    <a:pt x="2217610" y="450951"/>
                  </a:lnTo>
                  <a:lnTo>
                    <a:pt x="2249119" y="487641"/>
                  </a:lnTo>
                  <a:lnTo>
                    <a:pt x="2288197" y="516255"/>
                  </a:lnTo>
                  <a:lnTo>
                    <a:pt x="2331364" y="534720"/>
                  </a:lnTo>
                  <a:lnTo>
                    <a:pt x="2376843" y="543077"/>
                  </a:lnTo>
                  <a:lnTo>
                    <a:pt x="2422829" y="541413"/>
                  </a:lnTo>
                  <a:lnTo>
                    <a:pt x="2467559" y="529767"/>
                  </a:lnTo>
                  <a:lnTo>
                    <a:pt x="2509240" y="508228"/>
                  </a:lnTo>
                  <a:lnTo>
                    <a:pt x="2546096" y="476834"/>
                  </a:lnTo>
                  <a:lnTo>
                    <a:pt x="2571064" y="444017"/>
                  </a:lnTo>
                  <a:lnTo>
                    <a:pt x="2574328" y="437629"/>
                  </a:lnTo>
                  <a:lnTo>
                    <a:pt x="2575153" y="436079"/>
                  </a:lnTo>
                  <a:lnTo>
                    <a:pt x="2577693" y="431266"/>
                  </a:lnTo>
                  <a:lnTo>
                    <a:pt x="2580119" y="424548"/>
                  </a:lnTo>
                  <a:lnTo>
                    <a:pt x="2581630" y="417563"/>
                  </a:lnTo>
                  <a:lnTo>
                    <a:pt x="2582189" y="410451"/>
                  </a:lnTo>
                  <a:close/>
                </a:path>
              </a:pathLst>
            </a:custGeom>
            <a:solidFill>
              <a:srgbClr val="223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92290" y="1174682"/>
              <a:ext cx="1867356" cy="116539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2137029" y="6128715"/>
            <a:ext cx="25520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2C3A44"/>
                </a:solidFill>
                <a:hlinkClick r:id="rId5"/>
              </a:rPr>
              <a:t>www.tritoneAM.com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C3A4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Tritone">
      <a:dk1>
        <a:srgbClr val="233C44"/>
      </a:dk1>
      <a:lt1>
        <a:sysClr val="window" lastClr="FFFFFF"/>
      </a:lt1>
      <a:dk2>
        <a:srgbClr val="517481"/>
      </a:dk2>
      <a:lt2>
        <a:srgbClr val="F0F1F2"/>
      </a:lt2>
      <a:accent1>
        <a:srgbClr val="33AADB"/>
      </a:accent1>
      <a:accent2>
        <a:srgbClr val="3D91B3"/>
      </a:accent2>
      <a:accent3>
        <a:srgbClr val="F0F1F2"/>
      </a:accent3>
      <a:accent4>
        <a:srgbClr val="FFA858"/>
      </a:accent4>
      <a:accent5>
        <a:srgbClr val="F0F1F2"/>
      </a:accent5>
      <a:accent6>
        <a:srgbClr val="A5A5A5"/>
      </a:accent6>
      <a:hlink>
        <a:srgbClr val="6F7881"/>
      </a:hlink>
      <a:folHlink>
        <a:srgbClr val="6F7881"/>
      </a:folHlink>
    </a:clrScheme>
    <a:fontScheme name="Tritone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533</Words>
  <Application>Microsoft Office PowerPoint</Application>
  <PresentationFormat>Widescreen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Arial Black</vt:lpstr>
      <vt:lpstr>Calibri</vt:lpstr>
      <vt:lpstr>Courier New</vt:lpstr>
      <vt:lpstr>Lucida Sans Unicode</vt:lpstr>
      <vt:lpstr>Poppins</vt:lpstr>
      <vt:lpstr>Poppins Medium</vt:lpstr>
      <vt:lpstr>Poppins SemiBold</vt:lpstr>
      <vt:lpstr>Times New Roman</vt:lpstr>
      <vt:lpstr>Office Theme</vt:lpstr>
      <vt:lpstr>1_Office Theme</vt:lpstr>
      <vt:lpstr>PowerPoint Presentation</vt:lpstr>
      <vt:lpstr>About Tritone Technologies</vt:lpstr>
      <vt:lpstr>The MoldJet Process</vt:lpstr>
      <vt:lpstr>MoldJet Technology</vt:lpstr>
      <vt:lpstr>MoldJet Technology Overview</vt:lpstr>
      <vt:lpstr>Tritone MoldJet Systems</vt:lpstr>
      <vt:lpstr>The Material Development Advantage MoldJet’s *open system runs on a unified paste feedstock, enabling seamless transition from lab trials to mass production.</vt:lpstr>
      <vt:lpstr>Unique Value Proposition</vt:lpstr>
      <vt:lpstr>Key Advantages</vt:lpstr>
      <vt:lpstr>MoldJet vs. Legacy AM Technologies</vt:lpstr>
      <vt:lpstr>Materials</vt:lpstr>
      <vt:lpstr>MoldJet’s High Industrial Fit – Segments</vt:lpstr>
      <vt:lpstr>Applications</vt:lpstr>
      <vt:lpstr>www.tritoneAM.com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Shirley Naimi</dc:creator>
  <cp:lastModifiedBy>Gal Zayit Talmor</cp:lastModifiedBy>
  <cp:revision>2</cp:revision>
  <dcterms:created xsi:type="dcterms:W3CDTF">2025-12-18T08:48:06Z</dcterms:created>
  <dcterms:modified xsi:type="dcterms:W3CDTF">2025-12-18T12:00:55Z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2025-12-04T00:00:00Z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2025-12-18T00:00:00Z</vt:filetime>
  </property>
  <property fmtid="{D5CDD505-2E9C-101B-9397-08002B2CF9AE}" pid="5" name="Producer">
    <vt:lpwstr>Microsoft® PowerPoint® for Microsoft 365</vt:lpwstr>
  </property>
</Properties>
</file>